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83" r:id="rId5"/>
    <p:sldId id="284" r:id="rId6"/>
    <p:sldId id="262" r:id="rId7"/>
    <p:sldId id="290" r:id="rId8"/>
    <p:sldId id="288" r:id="rId9"/>
    <p:sldId id="285" r:id="rId10"/>
    <p:sldId id="289" r:id="rId11"/>
    <p:sldId id="29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C5E0E8F-05D3-ACAC-A6CA-5D95DFBFAA04}" name="Elfer, Katherine *" initials="EK*" userId="S::Katherine.Elfer@fda.gov::929274d2-ffb5-49d0-ad1a-eda6a029979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42D0B7-C34A-4E1E-9366-B04DD6DD9F4A}" v="60" dt="2023-09-08T12:19:17.6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92" autoAdjust="0"/>
    <p:restoredTop sz="94660"/>
  </p:normalViewPr>
  <p:slideViewPr>
    <p:cSldViewPr snapToGrid="0">
      <p:cViewPr varScale="1">
        <p:scale>
          <a:sx n="121" d="100"/>
          <a:sy n="121" d="100"/>
        </p:scale>
        <p:origin x="126"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llas, Brandon D." userId="9085ea7e-0e3e-4d46-906b-f3d16e7e49a1" providerId="ADAL" clId="{7842D0B7-C34A-4E1E-9366-B04DD6DD9F4A}"/>
    <pc:docChg chg="undo custSel addSld delSld modSld">
      <pc:chgData name="Gallas, Brandon D." userId="9085ea7e-0e3e-4d46-906b-f3d16e7e49a1" providerId="ADAL" clId="{7842D0B7-C34A-4E1E-9366-B04DD6DD9F4A}" dt="2023-09-08T12:19:28.416" v="974" actId="478"/>
      <pc:docMkLst>
        <pc:docMk/>
      </pc:docMkLst>
      <pc:sldChg chg="addSp delSp modSp add mod delCm">
        <pc:chgData name="Gallas, Brandon D." userId="9085ea7e-0e3e-4d46-906b-f3d16e7e49a1" providerId="ADAL" clId="{7842D0B7-C34A-4E1E-9366-B04DD6DD9F4A}" dt="2023-08-29T21:35:11.109" v="705" actId="1076"/>
        <pc:sldMkLst>
          <pc:docMk/>
          <pc:sldMk cId="1063353171" sldId="262"/>
        </pc:sldMkLst>
        <pc:spChg chg="add del mod">
          <ac:chgData name="Gallas, Brandon D." userId="9085ea7e-0e3e-4d46-906b-f3d16e7e49a1" providerId="ADAL" clId="{7842D0B7-C34A-4E1E-9366-B04DD6DD9F4A}" dt="2023-08-29T21:02:42.475" v="447" actId="478"/>
          <ac:spMkLst>
            <pc:docMk/>
            <pc:sldMk cId="1063353171" sldId="262"/>
            <ac:spMk id="3" creationId="{CD32E130-DA19-015F-DAB6-68B78BEFBD2B}"/>
          </ac:spMkLst>
        </pc:spChg>
        <pc:spChg chg="add del mod">
          <ac:chgData name="Gallas, Brandon D." userId="9085ea7e-0e3e-4d46-906b-f3d16e7e49a1" providerId="ADAL" clId="{7842D0B7-C34A-4E1E-9366-B04DD6DD9F4A}" dt="2023-08-29T20:02:24.811" v="27"/>
          <ac:spMkLst>
            <pc:docMk/>
            <pc:sldMk cId="1063353171" sldId="262"/>
            <ac:spMk id="5" creationId="{EC0B392B-6AB1-0191-DE22-27B62346911F}"/>
          </ac:spMkLst>
        </pc:spChg>
        <pc:spChg chg="add del mod">
          <ac:chgData name="Gallas, Brandon D." userId="9085ea7e-0e3e-4d46-906b-f3d16e7e49a1" providerId="ADAL" clId="{7842D0B7-C34A-4E1E-9366-B04DD6DD9F4A}" dt="2023-08-29T21:02:45.518" v="448" actId="478"/>
          <ac:spMkLst>
            <pc:docMk/>
            <pc:sldMk cId="1063353171" sldId="262"/>
            <ac:spMk id="6" creationId="{F1C0D94D-5953-82FD-03D5-C3461D9815C2}"/>
          </ac:spMkLst>
        </pc:spChg>
        <pc:spChg chg="mod">
          <ac:chgData name="Gallas, Brandon D." userId="9085ea7e-0e3e-4d46-906b-f3d16e7e49a1" providerId="ADAL" clId="{7842D0B7-C34A-4E1E-9366-B04DD6DD9F4A}" dt="2023-08-29T21:02:46.678" v="449"/>
          <ac:spMkLst>
            <pc:docMk/>
            <pc:sldMk cId="1063353171" sldId="262"/>
            <ac:spMk id="10" creationId="{DCAF8DF9-2292-D920-C0B8-5DBF145FDEA6}"/>
          </ac:spMkLst>
        </pc:spChg>
        <pc:spChg chg="mod">
          <ac:chgData name="Gallas, Brandon D." userId="9085ea7e-0e3e-4d46-906b-f3d16e7e49a1" providerId="ADAL" clId="{7842D0B7-C34A-4E1E-9366-B04DD6DD9F4A}" dt="2023-08-29T21:08:26.109" v="453" actId="403"/>
          <ac:spMkLst>
            <pc:docMk/>
            <pc:sldMk cId="1063353171" sldId="262"/>
            <ac:spMk id="12" creationId="{59F3654D-911C-C359-0E18-4506A658C03E}"/>
          </ac:spMkLst>
        </pc:spChg>
        <pc:spChg chg="mod">
          <ac:chgData name="Gallas, Brandon D." userId="9085ea7e-0e3e-4d46-906b-f3d16e7e49a1" providerId="ADAL" clId="{7842D0B7-C34A-4E1E-9366-B04DD6DD9F4A}" dt="2023-08-29T21:02:46.678" v="449"/>
          <ac:spMkLst>
            <pc:docMk/>
            <pc:sldMk cId="1063353171" sldId="262"/>
            <ac:spMk id="15" creationId="{968E502A-FC2D-604C-30B1-1D7CDF4BA9D8}"/>
          </ac:spMkLst>
        </pc:spChg>
        <pc:spChg chg="mod">
          <ac:chgData name="Gallas, Brandon D." userId="9085ea7e-0e3e-4d46-906b-f3d16e7e49a1" providerId="ADAL" clId="{7842D0B7-C34A-4E1E-9366-B04DD6DD9F4A}" dt="2023-08-29T21:02:46.678" v="449"/>
          <ac:spMkLst>
            <pc:docMk/>
            <pc:sldMk cId="1063353171" sldId="262"/>
            <ac:spMk id="16" creationId="{B7E9C204-2809-0682-0D1A-184115B9470F}"/>
          </ac:spMkLst>
        </pc:spChg>
        <pc:spChg chg="mod">
          <ac:chgData name="Gallas, Brandon D." userId="9085ea7e-0e3e-4d46-906b-f3d16e7e49a1" providerId="ADAL" clId="{7842D0B7-C34A-4E1E-9366-B04DD6DD9F4A}" dt="2023-08-29T21:02:46.678" v="449"/>
          <ac:spMkLst>
            <pc:docMk/>
            <pc:sldMk cId="1063353171" sldId="262"/>
            <ac:spMk id="17" creationId="{CB55C66F-D0F8-16DD-78BC-E4E8B0206E98}"/>
          </ac:spMkLst>
        </pc:spChg>
        <pc:spChg chg="mod">
          <ac:chgData name="Gallas, Brandon D." userId="9085ea7e-0e3e-4d46-906b-f3d16e7e49a1" providerId="ADAL" clId="{7842D0B7-C34A-4E1E-9366-B04DD6DD9F4A}" dt="2023-08-29T21:02:46.678" v="449"/>
          <ac:spMkLst>
            <pc:docMk/>
            <pc:sldMk cId="1063353171" sldId="262"/>
            <ac:spMk id="18" creationId="{48F1B57A-E82C-81B8-BF9E-C4218E2EDBE5}"/>
          </ac:spMkLst>
        </pc:spChg>
        <pc:spChg chg="mod">
          <ac:chgData name="Gallas, Brandon D." userId="9085ea7e-0e3e-4d46-906b-f3d16e7e49a1" providerId="ADAL" clId="{7842D0B7-C34A-4E1E-9366-B04DD6DD9F4A}" dt="2023-08-29T21:02:55.408" v="450"/>
          <ac:spMkLst>
            <pc:docMk/>
            <pc:sldMk cId="1063353171" sldId="262"/>
            <ac:spMk id="21" creationId="{40CC314A-CE20-3559-D4EA-1FF43DFF4CB8}"/>
          </ac:spMkLst>
        </pc:spChg>
        <pc:spChg chg="mod">
          <ac:chgData name="Gallas, Brandon D." userId="9085ea7e-0e3e-4d46-906b-f3d16e7e49a1" providerId="ADAL" clId="{7842D0B7-C34A-4E1E-9366-B04DD6DD9F4A}" dt="2023-08-29T21:02:55.408" v="450"/>
          <ac:spMkLst>
            <pc:docMk/>
            <pc:sldMk cId="1063353171" sldId="262"/>
            <ac:spMk id="23" creationId="{FA6D7257-F94C-CE52-E5AE-F6C4AE106ACA}"/>
          </ac:spMkLst>
        </pc:spChg>
        <pc:spChg chg="mod">
          <ac:chgData name="Gallas, Brandon D." userId="9085ea7e-0e3e-4d46-906b-f3d16e7e49a1" providerId="ADAL" clId="{7842D0B7-C34A-4E1E-9366-B04DD6DD9F4A}" dt="2023-08-29T21:02:55.408" v="450"/>
          <ac:spMkLst>
            <pc:docMk/>
            <pc:sldMk cId="1063353171" sldId="262"/>
            <ac:spMk id="27" creationId="{FAE54ED0-4716-9093-5744-3EAD5DA6A736}"/>
          </ac:spMkLst>
        </pc:spChg>
        <pc:spChg chg="del mod topLvl">
          <ac:chgData name="Gallas, Brandon D." userId="9085ea7e-0e3e-4d46-906b-f3d16e7e49a1" providerId="ADAL" clId="{7842D0B7-C34A-4E1E-9366-B04DD6DD9F4A}" dt="2023-08-29T20:02:59.785" v="31" actId="21"/>
          <ac:spMkLst>
            <pc:docMk/>
            <pc:sldMk cId="1063353171" sldId="262"/>
            <ac:spMk id="57" creationId="{8AB7AC17-2CDD-618E-C3E9-81EA07D6A969}"/>
          </ac:spMkLst>
        </pc:spChg>
        <pc:spChg chg="del mod topLvl">
          <ac:chgData name="Gallas, Brandon D." userId="9085ea7e-0e3e-4d46-906b-f3d16e7e49a1" providerId="ADAL" clId="{7842D0B7-C34A-4E1E-9366-B04DD6DD9F4A}" dt="2023-08-29T19:59:57.885" v="11" actId="478"/>
          <ac:spMkLst>
            <pc:docMk/>
            <pc:sldMk cId="1063353171" sldId="262"/>
            <ac:spMk id="59" creationId="{C22802C0-EA9D-952A-FAC3-A52702C47AC0}"/>
          </ac:spMkLst>
        </pc:spChg>
        <pc:spChg chg="del mod topLvl">
          <ac:chgData name="Gallas, Brandon D." userId="9085ea7e-0e3e-4d46-906b-f3d16e7e49a1" providerId="ADAL" clId="{7842D0B7-C34A-4E1E-9366-B04DD6DD9F4A}" dt="2023-08-29T20:00:04.684" v="13" actId="478"/>
          <ac:spMkLst>
            <pc:docMk/>
            <pc:sldMk cId="1063353171" sldId="262"/>
            <ac:spMk id="70" creationId="{89FC1450-BEA2-49EE-8EC9-400FA4A79B72}"/>
          </ac:spMkLst>
        </pc:spChg>
        <pc:spChg chg="del mod topLvl">
          <ac:chgData name="Gallas, Brandon D." userId="9085ea7e-0e3e-4d46-906b-f3d16e7e49a1" providerId="ADAL" clId="{7842D0B7-C34A-4E1E-9366-B04DD6DD9F4A}" dt="2023-08-29T20:00:06.659" v="14" actId="478"/>
          <ac:spMkLst>
            <pc:docMk/>
            <pc:sldMk cId="1063353171" sldId="262"/>
            <ac:spMk id="73" creationId="{99D027D2-EFF4-03D6-A34E-20719B63EB80}"/>
          </ac:spMkLst>
        </pc:spChg>
        <pc:spChg chg="del mod topLvl">
          <ac:chgData name="Gallas, Brandon D." userId="9085ea7e-0e3e-4d46-906b-f3d16e7e49a1" providerId="ADAL" clId="{7842D0B7-C34A-4E1E-9366-B04DD6DD9F4A}" dt="2023-08-29T20:00:09.372" v="15" actId="478"/>
          <ac:spMkLst>
            <pc:docMk/>
            <pc:sldMk cId="1063353171" sldId="262"/>
            <ac:spMk id="74" creationId="{73D60E85-B041-C149-4D9B-0A816BB361F1}"/>
          </ac:spMkLst>
        </pc:spChg>
        <pc:spChg chg="del mod topLvl">
          <ac:chgData name="Gallas, Brandon D." userId="9085ea7e-0e3e-4d46-906b-f3d16e7e49a1" providerId="ADAL" clId="{7842D0B7-C34A-4E1E-9366-B04DD6DD9F4A}" dt="2023-08-29T20:00:01.204" v="12" actId="478"/>
          <ac:spMkLst>
            <pc:docMk/>
            <pc:sldMk cId="1063353171" sldId="262"/>
            <ac:spMk id="76" creationId="{7603D857-8AE8-7ACA-1DC8-A819E7AFFDA5}"/>
          </ac:spMkLst>
        </pc:spChg>
        <pc:spChg chg="del mod topLvl">
          <ac:chgData name="Gallas, Brandon D." userId="9085ea7e-0e3e-4d46-906b-f3d16e7e49a1" providerId="ADAL" clId="{7842D0B7-C34A-4E1E-9366-B04DD6DD9F4A}" dt="2023-08-29T20:00:12.460" v="16" actId="478"/>
          <ac:spMkLst>
            <pc:docMk/>
            <pc:sldMk cId="1063353171" sldId="262"/>
            <ac:spMk id="81" creationId="{53525535-C91E-6B16-3CC8-BF1ED7CE3867}"/>
          </ac:spMkLst>
        </pc:spChg>
        <pc:grpChg chg="del">
          <ac:chgData name="Gallas, Brandon D." userId="9085ea7e-0e3e-4d46-906b-f3d16e7e49a1" providerId="ADAL" clId="{7842D0B7-C34A-4E1E-9366-B04DD6DD9F4A}" dt="2023-08-29T19:59:50.709" v="10" actId="165"/>
          <ac:grpSpMkLst>
            <pc:docMk/>
            <pc:sldMk cId="1063353171" sldId="262"/>
            <ac:grpSpMk id="2" creationId="{D4226F24-44B1-2885-E5D0-431441590EEC}"/>
          </ac:grpSpMkLst>
        </pc:grpChg>
        <pc:grpChg chg="add mod">
          <ac:chgData name="Gallas, Brandon D." userId="9085ea7e-0e3e-4d46-906b-f3d16e7e49a1" providerId="ADAL" clId="{7842D0B7-C34A-4E1E-9366-B04DD6DD9F4A}" dt="2023-08-29T21:35:11.109" v="705" actId="1076"/>
          <ac:grpSpMkLst>
            <pc:docMk/>
            <pc:sldMk cId="1063353171" sldId="262"/>
            <ac:grpSpMk id="9" creationId="{BA1CF6B6-916D-DB23-8D7E-771112848E53}"/>
          </ac:grpSpMkLst>
        </pc:grpChg>
        <pc:grpChg chg="add mod">
          <ac:chgData name="Gallas, Brandon D." userId="9085ea7e-0e3e-4d46-906b-f3d16e7e49a1" providerId="ADAL" clId="{7842D0B7-C34A-4E1E-9366-B04DD6DD9F4A}" dt="2023-08-29T21:08:54.521" v="455" actId="1076"/>
          <ac:grpSpMkLst>
            <pc:docMk/>
            <pc:sldMk cId="1063353171" sldId="262"/>
            <ac:grpSpMk id="20" creationId="{D3B804E4-A3F0-7CC2-B6AF-26E4C74E475C}"/>
          </ac:grpSpMkLst>
        </pc:grpChg>
        <pc:picChg chg="add del mod">
          <ac:chgData name="Gallas, Brandon D." userId="9085ea7e-0e3e-4d46-906b-f3d16e7e49a1" providerId="ADAL" clId="{7842D0B7-C34A-4E1E-9366-B04DD6DD9F4A}" dt="2023-08-29T21:02:45.518" v="448" actId="478"/>
          <ac:picMkLst>
            <pc:docMk/>
            <pc:sldMk cId="1063353171" sldId="262"/>
            <ac:picMk id="4" creationId="{2A420AE9-5BA9-CB49-C6EC-9C46E5BBE670}"/>
          </ac:picMkLst>
        </pc:picChg>
        <pc:picChg chg="add del mod">
          <ac:chgData name="Gallas, Brandon D." userId="9085ea7e-0e3e-4d46-906b-f3d16e7e49a1" providerId="ADAL" clId="{7842D0B7-C34A-4E1E-9366-B04DD6DD9F4A}" dt="2023-08-29T21:02:45.518" v="448" actId="478"/>
          <ac:picMkLst>
            <pc:docMk/>
            <pc:sldMk cId="1063353171" sldId="262"/>
            <ac:picMk id="7" creationId="{949290F7-EE25-32F5-3D6A-EEC7B6387B2B}"/>
          </ac:picMkLst>
        </pc:picChg>
        <pc:picChg chg="add del mod">
          <ac:chgData name="Gallas, Brandon D." userId="9085ea7e-0e3e-4d46-906b-f3d16e7e49a1" providerId="ADAL" clId="{7842D0B7-C34A-4E1E-9366-B04DD6DD9F4A}" dt="2023-08-29T21:02:45.518" v="448" actId="478"/>
          <ac:picMkLst>
            <pc:docMk/>
            <pc:sldMk cId="1063353171" sldId="262"/>
            <ac:picMk id="8" creationId="{29829733-CCC5-7BC2-C6CA-2BD357DA1067}"/>
          </ac:picMkLst>
        </pc:picChg>
        <pc:picChg chg="mod">
          <ac:chgData name="Gallas, Brandon D." userId="9085ea7e-0e3e-4d46-906b-f3d16e7e49a1" providerId="ADAL" clId="{7842D0B7-C34A-4E1E-9366-B04DD6DD9F4A}" dt="2023-08-29T21:02:46.678" v="449"/>
          <ac:picMkLst>
            <pc:docMk/>
            <pc:sldMk cId="1063353171" sldId="262"/>
            <ac:picMk id="11" creationId="{B61D55F3-8134-B727-5DC8-61425954BA21}"/>
          </ac:picMkLst>
        </pc:picChg>
        <pc:picChg chg="mod">
          <ac:chgData name="Gallas, Brandon D." userId="9085ea7e-0e3e-4d46-906b-f3d16e7e49a1" providerId="ADAL" clId="{7842D0B7-C34A-4E1E-9366-B04DD6DD9F4A}" dt="2023-08-29T21:02:46.678" v="449"/>
          <ac:picMkLst>
            <pc:docMk/>
            <pc:sldMk cId="1063353171" sldId="262"/>
            <ac:picMk id="13" creationId="{176573AE-ECB4-34CA-8C9A-94B47895A24C}"/>
          </ac:picMkLst>
        </pc:picChg>
        <pc:picChg chg="mod">
          <ac:chgData name="Gallas, Brandon D." userId="9085ea7e-0e3e-4d46-906b-f3d16e7e49a1" providerId="ADAL" clId="{7842D0B7-C34A-4E1E-9366-B04DD6DD9F4A}" dt="2023-08-29T21:02:46.678" v="449"/>
          <ac:picMkLst>
            <pc:docMk/>
            <pc:sldMk cId="1063353171" sldId="262"/>
            <ac:picMk id="14" creationId="{1278F952-EEF3-233F-1BB6-8D78DCEF7E4E}"/>
          </ac:picMkLst>
        </pc:picChg>
        <pc:picChg chg="mod">
          <ac:chgData name="Gallas, Brandon D." userId="9085ea7e-0e3e-4d46-906b-f3d16e7e49a1" providerId="ADAL" clId="{7842D0B7-C34A-4E1E-9366-B04DD6DD9F4A}" dt="2023-08-29T21:02:55.408" v="450"/>
          <ac:picMkLst>
            <pc:docMk/>
            <pc:sldMk cId="1063353171" sldId="262"/>
            <ac:picMk id="22" creationId="{35535194-F1DC-C199-DF68-137478D304CC}"/>
          </ac:picMkLst>
        </pc:picChg>
        <pc:picChg chg="mod">
          <ac:chgData name="Gallas, Brandon D." userId="9085ea7e-0e3e-4d46-906b-f3d16e7e49a1" providerId="ADAL" clId="{7842D0B7-C34A-4E1E-9366-B04DD6DD9F4A}" dt="2023-08-29T21:02:55.408" v="450"/>
          <ac:picMkLst>
            <pc:docMk/>
            <pc:sldMk cId="1063353171" sldId="262"/>
            <ac:picMk id="24" creationId="{B4ACF856-130F-9962-4440-92792F3AB61B}"/>
          </ac:picMkLst>
        </pc:picChg>
        <pc:picChg chg="mod">
          <ac:chgData name="Gallas, Brandon D." userId="9085ea7e-0e3e-4d46-906b-f3d16e7e49a1" providerId="ADAL" clId="{7842D0B7-C34A-4E1E-9366-B04DD6DD9F4A}" dt="2023-08-29T21:02:55.408" v="450"/>
          <ac:picMkLst>
            <pc:docMk/>
            <pc:sldMk cId="1063353171" sldId="262"/>
            <ac:picMk id="25" creationId="{CA42FA26-3F49-13CB-0F61-411C00FDF358}"/>
          </ac:picMkLst>
        </pc:picChg>
        <pc:picChg chg="mod">
          <ac:chgData name="Gallas, Brandon D." userId="9085ea7e-0e3e-4d46-906b-f3d16e7e49a1" providerId="ADAL" clId="{7842D0B7-C34A-4E1E-9366-B04DD6DD9F4A}" dt="2023-08-29T21:02:55.408" v="450"/>
          <ac:picMkLst>
            <pc:docMk/>
            <pc:sldMk cId="1063353171" sldId="262"/>
            <ac:picMk id="26" creationId="{D7B7A8F3-0D0D-18A8-AF59-BBEB1439360B}"/>
          </ac:picMkLst>
        </pc:picChg>
        <pc:picChg chg="del mod topLvl">
          <ac:chgData name="Gallas, Brandon D." userId="9085ea7e-0e3e-4d46-906b-f3d16e7e49a1" providerId="ADAL" clId="{7842D0B7-C34A-4E1E-9366-B04DD6DD9F4A}" dt="2023-08-29T20:01:47.731" v="22" actId="21"/>
          <ac:picMkLst>
            <pc:docMk/>
            <pc:sldMk cId="1063353171" sldId="262"/>
            <ac:picMk id="44" creationId="{9F43C589-F224-3885-176E-5496B0F312A5}"/>
          </ac:picMkLst>
        </pc:picChg>
        <pc:picChg chg="del mod topLvl">
          <ac:chgData name="Gallas, Brandon D." userId="9085ea7e-0e3e-4d46-906b-f3d16e7e49a1" providerId="ADAL" clId="{7842D0B7-C34A-4E1E-9366-B04DD6DD9F4A}" dt="2023-08-29T20:09:59.675" v="43" actId="21"/>
          <ac:picMkLst>
            <pc:docMk/>
            <pc:sldMk cId="1063353171" sldId="262"/>
            <ac:picMk id="45" creationId="{19D2A572-9365-EC43-A203-04154D8E2725}"/>
          </ac:picMkLst>
        </pc:picChg>
        <pc:picChg chg="del mod topLvl">
          <ac:chgData name="Gallas, Brandon D." userId="9085ea7e-0e3e-4d46-906b-f3d16e7e49a1" providerId="ADAL" clId="{7842D0B7-C34A-4E1E-9366-B04DD6DD9F4A}" dt="2023-08-29T20:12:29.151" v="46" actId="21"/>
          <ac:picMkLst>
            <pc:docMk/>
            <pc:sldMk cId="1063353171" sldId="262"/>
            <ac:picMk id="47" creationId="{E226AA35-BFCA-764A-32C0-6233E9017AB1}"/>
          </ac:picMkLst>
        </pc:picChg>
        <pc:cxnChg chg="mod">
          <ac:chgData name="Gallas, Brandon D." userId="9085ea7e-0e3e-4d46-906b-f3d16e7e49a1" providerId="ADAL" clId="{7842D0B7-C34A-4E1E-9366-B04DD6DD9F4A}" dt="2023-08-29T21:02:46.678" v="449"/>
          <ac:cxnSpMkLst>
            <pc:docMk/>
            <pc:sldMk cId="1063353171" sldId="262"/>
            <ac:cxnSpMk id="19" creationId="{D0D6524B-5EFA-4CF7-E4F7-6F353EA248EF}"/>
          </ac:cxnSpMkLst>
        </pc:cxnChg>
      </pc:sldChg>
      <pc:sldChg chg="del">
        <pc:chgData name="Gallas, Brandon D." userId="9085ea7e-0e3e-4d46-906b-f3d16e7e49a1" providerId="ADAL" clId="{7842D0B7-C34A-4E1E-9366-B04DD6DD9F4A}" dt="2023-08-29T19:57:55.190" v="0" actId="47"/>
        <pc:sldMkLst>
          <pc:docMk/>
          <pc:sldMk cId="4097332235" sldId="279"/>
        </pc:sldMkLst>
      </pc:sldChg>
      <pc:sldChg chg="del">
        <pc:chgData name="Gallas, Brandon D." userId="9085ea7e-0e3e-4d46-906b-f3d16e7e49a1" providerId="ADAL" clId="{7842D0B7-C34A-4E1E-9366-B04DD6DD9F4A}" dt="2023-08-29T19:57:58.964" v="1" actId="47"/>
        <pc:sldMkLst>
          <pc:docMk/>
          <pc:sldMk cId="2937992285" sldId="280"/>
        </pc:sldMkLst>
      </pc:sldChg>
      <pc:sldChg chg="del">
        <pc:chgData name="Gallas, Brandon D." userId="9085ea7e-0e3e-4d46-906b-f3d16e7e49a1" providerId="ADAL" clId="{7842D0B7-C34A-4E1E-9366-B04DD6DD9F4A}" dt="2023-08-29T19:57:58.964" v="1" actId="47"/>
        <pc:sldMkLst>
          <pc:docMk/>
          <pc:sldMk cId="1852409129" sldId="281"/>
        </pc:sldMkLst>
      </pc:sldChg>
      <pc:sldChg chg="del">
        <pc:chgData name="Gallas, Brandon D." userId="9085ea7e-0e3e-4d46-906b-f3d16e7e49a1" providerId="ADAL" clId="{7842D0B7-C34A-4E1E-9366-B04DD6DD9F4A}" dt="2023-08-29T19:57:55.190" v="0" actId="47"/>
        <pc:sldMkLst>
          <pc:docMk/>
          <pc:sldMk cId="3865337335" sldId="282"/>
        </pc:sldMkLst>
      </pc:sldChg>
      <pc:sldChg chg="addSp delSp modSp mod">
        <pc:chgData name="Gallas, Brandon D." userId="9085ea7e-0e3e-4d46-906b-f3d16e7e49a1" providerId="ADAL" clId="{7842D0B7-C34A-4E1E-9366-B04DD6DD9F4A}" dt="2023-08-29T21:37:42.641" v="738" actId="21"/>
        <pc:sldMkLst>
          <pc:docMk/>
          <pc:sldMk cId="2084876858" sldId="283"/>
        </pc:sldMkLst>
        <pc:spChg chg="mod">
          <ac:chgData name="Gallas, Brandon D." userId="9085ea7e-0e3e-4d46-906b-f3d16e7e49a1" providerId="ADAL" clId="{7842D0B7-C34A-4E1E-9366-B04DD6DD9F4A}" dt="2023-08-29T20:55:38.387" v="445" actId="1036"/>
          <ac:spMkLst>
            <pc:docMk/>
            <pc:sldMk cId="2084876858" sldId="283"/>
            <ac:spMk id="13" creationId="{D0B954DC-EF10-F3C9-D3E1-41FB25077E15}"/>
          </ac:spMkLst>
        </pc:spChg>
        <pc:spChg chg="mod">
          <ac:chgData name="Gallas, Brandon D." userId="9085ea7e-0e3e-4d46-906b-f3d16e7e49a1" providerId="ADAL" clId="{7842D0B7-C34A-4E1E-9366-B04DD6DD9F4A}" dt="2023-08-29T20:55:11.010" v="420" actId="1036"/>
          <ac:spMkLst>
            <pc:docMk/>
            <pc:sldMk cId="2084876858" sldId="283"/>
            <ac:spMk id="14" creationId="{FF45E319-D108-4940-85C2-12F304E6ED25}"/>
          </ac:spMkLst>
        </pc:spChg>
        <pc:grpChg chg="add del">
          <ac:chgData name="Gallas, Brandon D." userId="9085ea7e-0e3e-4d46-906b-f3d16e7e49a1" providerId="ADAL" clId="{7842D0B7-C34A-4E1E-9366-B04DD6DD9F4A}" dt="2023-08-29T21:37:42.641" v="738" actId="21"/>
          <ac:grpSpMkLst>
            <pc:docMk/>
            <pc:sldMk cId="2084876858" sldId="283"/>
            <ac:grpSpMk id="17" creationId="{8EACD51C-AEF6-96EB-6290-B2E2E5150BCE}"/>
          </ac:grpSpMkLst>
        </pc:grpChg>
        <pc:picChg chg="mod">
          <ac:chgData name="Gallas, Brandon D." userId="9085ea7e-0e3e-4d46-906b-f3d16e7e49a1" providerId="ADAL" clId="{7842D0B7-C34A-4E1E-9366-B04DD6DD9F4A}" dt="2023-08-29T20:55:32.295" v="440" actId="1036"/>
          <ac:picMkLst>
            <pc:docMk/>
            <pc:sldMk cId="2084876858" sldId="283"/>
            <ac:picMk id="6" creationId="{F5527541-08A8-BA3D-A354-EAA7AE412572}"/>
          </ac:picMkLst>
        </pc:picChg>
        <pc:picChg chg="mod">
          <ac:chgData name="Gallas, Brandon D." userId="9085ea7e-0e3e-4d46-906b-f3d16e7e49a1" providerId="ADAL" clId="{7842D0B7-C34A-4E1E-9366-B04DD6DD9F4A}" dt="2023-08-29T20:54:59.546" v="406" actId="1036"/>
          <ac:picMkLst>
            <pc:docMk/>
            <pc:sldMk cId="2084876858" sldId="283"/>
            <ac:picMk id="8" creationId="{F09C6408-F7AE-4BAF-ACE1-54E6A1F534AB}"/>
          </ac:picMkLst>
        </pc:picChg>
        <pc:picChg chg="mod">
          <ac:chgData name="Gallas, Brandon D." userId="9085ea7e-0e3e-4d46-906b-f3d16e7e49a1" providerId="ADAL" clId="{7842D0B7-C34A-4E1E-9366-B04DD6DD9F4A}" dt="2023-08-29T20:54:59.546" v="406" actId="1036"/>
          <ac:picMkLst>
            <pc:docMk/>
            <pc:sldMk cId="2084876858" sldId="283"/>
            <ac:picMk id="9" creationId="{E45D4804-E029-1EC0-8AC2-80C466ACE29A}"/>
          </ac:picMkLst>
        </pc:picChg>
        <pc:picChg chg="mod">
          <ac:chgData name="Gallas, Brandon D." userId="9085ea7e-0e3e-4d46-906b-f3d16e7e49a1" providerId="ADAL" clId="{7842D0B7-C34A-4E1E-9366-B04DD6DD9F4A}" dt="2023-08-29T20:55:32.295" v="440" actId="1036"/>
          <ac:picMkLst>
            <pc:docMk/>
            <pc:sldMk cId="2084876858" sldId="283"/>
            <ac:picMk id="11" creationId="{261EB63A-F610-40FA-8F92-705904C39812}"/>
          </ac:picMkLst>
        </pc:picChg>
      </pc:sldChg>
      <pc:sldChg chg="addSp delSp modSp new mod modClrScheme chgLayout">
        <pc:chgData name="Gallas, Brandon D." userId="9085ea7e-0e3e-4d46-906b-f3d16e7e49a1" providerId="ADAL" clId="{7842D0B7-C34A-4E1E-9366-B04DD6DD9F4A}" dt="2023-08-29T20:59:14.917" v="446" actId="164"/>
        <pc:sldMkLst>
          <pc:docMk/>
          <pc:sldMk cId="1467402951" sldId="284"/>
        </pc:sldMkLst>
        <pc:spChg chg="del">
          <ac:chgData name="Gallas, Brandon D." userId="9085ea7e-0e3e-4d46-906b-f3d16e7e49a1" providerId="ADAL" clId="{7842D0B7-C34A-4E1E-9366-B04DD6DD9F4A}" dt="2023-08-29T19:58:07.556" v="3" actId="700"/>
          <ac:spMkLst>
            <pc:docMk/>
            <pc:sldMk cId="1467402951" sldId="284"/>
            <ac:spMk id="2" creationId="{345E01DF-CBD6-8C58-2AAB-43708DD8001C}"/>
          </ac:spMkLst>
        </pc:spChg>
        <pc:spChg chg="del">
          <ac:chgData name="Gallas, Brandon D." userId="9085ea7e-0e3e-4d46-906b-f3d16e7e49a1" providerId="ADAL" clId="{7842D0B7-C34A-4E1E-9366-B04DD6DD9F4A}" dt="2023-08-29T19:58:07.556" v="3" actId="700"/>
          <ac:spMkLst>
            <pc:docMk/>
            <pc:sldMk cId="1467402951" sldId="284"/>
            <ac:spMk id="3" creationId="{956A631D-0959-0C6F-160F-24225829A797}"/>
          </ac:spMkLst>
        </pc:spChg>
        <pc:spChg chg="add mod">
          <ac:chgData name="Gallas, Brandon D." userId="9085ea7e-0e3e-4d46-906b-f3d16e7e49a1" providerId="ADAL" clId="{7842D0B7-C34A-4E1E-9366-B04DD6DD9F4A}" dt="2023-08-29T19:59:00.483" v="5"/>
          <ac:spMkLst>
            <pc:docMk/>
            <pc:sldMk cId="1467402951" sldId="284"/>
            <ac:spMk id="5" creationId="{1B56A73F-68E5-B713-44A2-35A88BA708A0}"/>
          </ac:spMkLst>
        </pc:spChg>
        <pc:spChg chg="add del">
          <ac:chgData name="Gallas, Brandon D." userId="9085ea7e-0e3e-4d46-906b-f3d16e7e49a1" providerId="ADAL" clId="{7842D0B7-C34A-4E1E-9366-B04DD6DD9F4A}" dt="2023-08-29T19:59:06.460" v="7" actId="478"/>
          <ac:spMkLst>
            <pc:docMk/>
            <pc:sldMk cId="1467402951" sldId="284"/>
            <ac:spMk id="7" creationId="{D069325D-0767-EFBA-DF6D-CE2D31AE4FE9}"/>
          </ac:spMkLst>
        </pc:spChg>
        <pc:spChg chg="mod">
          <ac:chgData name="Gallas, Brandon D." userId="9085ea7e-0e3e-4d46-906b-f3d16e7e49a1" providerId="ADAL" clId="{7842D0B7-C34A-4E1E-9366-B04DD6DD9F4A}" dt="2023-08-29T19:59:40.235" v="9"/>
          <ac:spMkLst>
            <pc:docMk/>
            <pc:sldMk cId="1467402951" sldId="284"/>
            <ac:spMk id="9" creationId="{BAFB5B36-D5E5-616D-9E99-194F6E38B189}"/>
          </ac:spMkLst>
        </pc:spChg>
        <pc:spChg chg="mod">
          <ac:chgData name="Gallas, Brandon D." userId="9085ea7e-0e3e-4d46-906b-f3d16e7e49a1" providerId="ADAL" clId="{7842D0B7-C34A-4E1E-9366-B04DD6DD9F4A}" dt="2023-08-29T19:59:40.235" v="9"/>
          <ac:spMkLst>
            <pc:docMk/>
            <pc:sldMk cId="1467402951" sldId="284"/>
            <ac:spMk id="10" creationId="{76002D15-29F0-BCDA-AAC3-CC230DD263FF}"/>
          </ac:spMkLst>
        </pc:spChg>
        <pc:spChg chg="mod">
          <ac:chgData name="Gallas, Brandon D." userId="9085ea7e-0e3e-4d46-906b-f3d16e7e49a1" providerId="ADAL" clId="{7842D0B7-C34A-4E1E-9366-B04DD6DD9F4A}" dt="2023-08-29T19:59:40.235" v="9"/>
          <ac:spMkLst>
            <pc:docMk/>
            <pc:sldMk cId="1467402951" sldId="284"/>
            <ac:spMk id="11" creationId="{25789827-C22C-597A-1746-438ACB79E9F5}"/>
          </ac:spMkLst>
        </pc:spChg>
        <pc:spChg chg="mod">
          <ac:chgData name="Gallas, Brandon D." userId="9085ea7e-0e3e-4d46-906b-f3d16e7e49a1" providerId="ADAL" clId="{7842D0B7-C34A-4E1E-9366-B04DD6DD9F4A}" dt="2023-08-29T19:59:40.235" v="9"/>
          <ac:spMkLst>
            <pc:docMk/>
            <pc:sldMk cId="1467402951" sldId="284"/>
            <ac:spMk id="12" creationId="{486BF495-5D12-A357-E872-49ACA9F8D30C}"/>
          </ac:spMkLst>
        </pc:spChg>
        <pc:spChg chg="mod">
          <ac:chgData name="Gallas, Brandon D." userId="9085ea7e-0e3e-4d46-906b-f3d16e7e49a1" providerId="ADAL" clId="{7842D0B7-C34A-4E1E-9366-B04DD6DD9F4A}" dt="2023-08-29T19:59:40.235" v="9"/>
          <ac:spMkLst>
            <pc:docMk/>
            <pc:sldMk cId="1467402951" sldId="284"/>
            <ac:spMk id="15" creationId="{3F26F2C3-F3FC-B154-FF4C-93A53354815F}"/>
          </ac:spMkLst>
        </pc:spChg>
        <pc:spChg chg="mod">
          <ac:chgData name="Gallas, Brandon D." userId="9085ea7e-0e3e-4d46-906b-f3d16e7e49a1" providerId="ADAL" clId="{7842D0B7-C34A-4E1E-9366-B04DD6DD9F4A}" dt="2023-08-29T19:59:40.235" v="9"/>
          <ac:spMkLst>
            <pc:docMk/>
            <pc:sldMk cId="1467402951" sldId="284"/>
            <ac:spMk id="16" creationId="{C0593CDC-0F56-F006-2721-E5D05B16FCCE}"/>
          </ac:spMkLst>
        </pc:spChg>
        <pc:spChg chg="mod">
          <ac:chgData name="Gallas, Brandon D." userId="9085ea7e-0e3e-4d46-906b-f3d16e7e49a1" providerId="ADAL" clId="{7842D0B7-C34A-4E1E-9366-B04DD6DD9F4A}" dt="2023-08-29T19:59:40.235" v="9"/>
          <ac:spMkLst>
            <pc:docMk/>
            <pc:sldMk cId="1467402951" sldId="284"/>
            <ac:spMk id="17" creationId="{5076F904-356C-D2F0-B08B-AAC8C08EAA9E}"/>
          </ac:spMkLst>
        </pc:spChg>
        <pc:spChg chg="add mod">
          <ac:chgData name="Gallas, Brandon D." userId="9085ea7e-0e3e-4d46-906b-f3d16e7e49a1" providerId="ADAL" clId="{7842D0B7-C34A-4E1E-9366-B04DD6DD9F4A}" dt="2023-08-29T20:59:14.917" v="446" actId="164"/>
          <ac:spMkLst>
            <pc:docMk/>
            <pc:sldMk cId="1467402951" sldId="284"/>
            <ac:spMk id="19" creationId="{0EBFD304-C957-FDCC-C703-8B4EE177D11A}"/>
          </ac:spMkLst>
        </pc:spChg>
        <pc:spChg chg="add mod">
          <ac:chgData name="Gallas, Brandon D." userId="9085ea7e-0e3e-4d46-906b-f3d16e7e49a1" providerId="ADAL" clId="{7842D0B7-C34A-4E1E-9366-B04DD6DD9F4A}" dt="2023-08-29T20:59:14.917" v="446" actId="164"/>
          <ac:spMkLst>
            <pc:docMk/>
            <pc:sldMk cId="1467402951" sldId="284"/>
            <ac:spMk id="21" creationId="{9E95BB50-C847-F67A-36CC-B15EAC4E0E3F}"/>
          </ac:spMkLst>
        </pc:spChg>
        <pc:spChg chg="add del mod">
          <ac:chgData name="Gallas, Brandon D." userId="9085ea7e-0e3e-4d46-906b-f3d16e7e49a1" providerId="ADAL" clId="{7842D0B7-C34A-4E1E-9366-B04DD6DD9F4A}" dt="2023-08-29T20:17:10.765" v="57"/>
          <ac:spMkLst>
            <pc:docMk/>
            <pc:sldMk cId="1467402951" sldId="284"/>
            <ac:spMk id="24" creationId="{BE46F62A-9190-E35C-FB81-3DF7E07D89EA}"/>
          </ac:spMkLst>
        </pc:spChg>
        <pc:spChg chg="add del mod">
          <ac:chgData name="Gallas, Brandon D." userId="9085ea7e-0e3e-4d46-906b-f3d16e7e49a1" providerId="ADAL" clId="{7842D0B7-C34A-4E1E-9366-B04DD6DD9F4A}" dt="2023-08-29T20:17:10.765" v="57"/>
          <ac:spMkLst>
            <pc:docMk/>
            <pc:sldMk cId="1467402951" sldId="284"/>
            <ac:spMk id="26" creationId="{3C9E63D1-73D9-1DE6-EFD5-98497EF6EFD8}"/>
          </ac:spMkLst>
        </pc:spChg>
        <pc:spChg chg="add mod">
          <ac:chgData name="Gallas, Brandon D." userId="9085ea7e-0e3e-4d46-906b-f3d16e7e49a1" providerId="ADAL" clId="{7842D0B7-C34A-4E1E-9366-B04DD6DD9F4A}" dt="2023-08-29T20:18:30.021" v="65" actId="14100"/>
          <ac:spMkLst>
            <pc:docMk/>
            <pc:sldMk cId="1467402951" sldId="284"/>
            <ac:spMk id="30" creationId="{39700A41-E6A7-A0FD-F2A6-ED3D37015BCB}"/>
          </ac:spMkLst>
        </pc:spChg>
        <pc:spChg chg="add mod">
          <ac:chgData name="Gallas, Brandon D." userId="9085ea7e-0e3e-4d46-906b-f3d16e7e49a1" providerId="ADAL" clId="{7842D0B7-C34A-4E1E-9366-B04DD6DD9F4A}" dt="2023-08-29T20:59:14.917" v="446" actId="164"/>
          <ac:spMkLst>
            <pc:docMk/>
            <pc:sldMk cId="1467402951" sldId="284"/>
            <ac:spMk id="33" creationId="{974330AB-32F5-AFD7-9755-80B43D3543AC}"/>
          </ac:spMkLst>
        </pc:spChg>
        <pc:spChg chg="add mod">
          <ac:chgData name="Gallas, Brandon D." userId="9085ea7e-0e3e-4d46-906b-f3d16e7e49a1" providerId="ADAL" clId="{7842D0B7-C34A-4E1E-9366-B04DD6DD9F4A}" dt="2023-08-29T20:59:14.917" v="446" actId="164"/>
          <ac:spMkLst>
            <pc:docMk/>
            <pc:sldMk cId="1467402951" sldId="284"/>
            <ac:spMk id="34" creationId="{1021E1AF-D262-4F74-88C2-74CD6F4B615E}"/>
          </ac:spMkLst>
        </pc:spChg>
        <pc:spChg chg="add mod">
          <ac:chgData name="Gallas, Brandon D." userId="9085ea7e-0e3e-4d46-906b-f3d16e7e49a1" providerId="ADAL" clId="{7842D0B7-C34A-4E1E-9366-B04DD6DD9F4A}" dt="2023-08-29T20:59:14.917" v="446" actId="164"/>
          <ac:spMkLst>
            <pc:docMk/>
            <pc:sldMk cId="1467402951" sldId="284"/>
            <ac:spMk id="35" creationId="{A2C2B81F-FD92-BB7F-B625-A23B2D7CA488}"/>
          </ac:spMkLst>
        </pc:spChg>
        <pc:spChg chg="add mod">
          <ac:chgData name="Gallas, Brandon D." userId="9085ea7e-0e3e-4d46-906b-f3d16e7e49a1" providerId="ADAL" clId="{7842D0B7-C34A-4E1E-9366-B04DD6DD9F4A}" dt="2023-08-29T20:59:14.917" v="446" actId="164"/>
          <ac:spMkLst>
            <pc:docMk/>
            <pc:sldMk cId="1467402951" sldId="284"/>
            <ac:spMk id="36" creationId="{A9E92959-9C58-471E-C848-9C784A0254CF}"/>
          </ac:spMkLst>
        </pc:spChg>
        <pc:spChg chg="add del mod">
          <ac:chgData name="Gallas, Brandon D." userId="9085ea7e-0e3e-4d46-906b-f3d16e7e49a1" providerId="ADAL" clId="{7842D0B7-C34A-4E1E-9366-B04DD6DD9F4A}" dt="2023-08-29T20:48:29.164" v="335" actId="478"/>
          <ac:spMkLst>
            <pc:docMk/>
            <pc:sldMk cId="1467402951" sldId="284"/>
            <ac:spMk id="37" creationId="{58E1D6D3-EED7-78FF-84BB-3D9FF726A22D}"/>
          </ac:spMkLst>
        </pc:spChg>
        <pc:grpChg chg="add mod">
          <ac:chgData name="Gallas, Brandon D." userId="9085ea7e-0e3e-4d46-906b-f3d16e7e49a1" providerId="ADAL" clId="{7842D0B7-C34A-4E1E-9366-B04DD6DD9F4A}" dt="2023-08-29T20:14:35.758" v="54" actId="1076"/>
          <ac:grpSpMkLst>
            <pc:docMk/>
            <pc:sldMk cId="1467402951" sldId="284"/>
            <ac:grpSpMk id="8" creationId="{A4340C81-3320-F642-C405-DEEAC24F1C1C}"/>
          </ac:grpSpMkLst>
        </pc:grpChg>
        <pc:grpChg chg="add mod">
          <ac:chgData name="Gallas, Brandon D." userId="9085ea7e-0e3e-4d46-906b-f3d16e7e49a1" providerId="ADAL" clId="{7842D0B7-C34A-4E1E-9366-B04DD6DD9F4A}" dt="2023-08-29T20:24:59.900" v="75" actId="164"/>
          <ac:grpSpMkLst>
            <pc:docMk/>
            <pc:sldMk cId="1467402951" sldId="284"/>
            <ac:grpSpMk id="31" creationId="{30FD66B2-6764-2182-1BFF-79EED54D4BBE}"/>
          </ac:grpSpMkLst>
        </pc:grpChg>
        <pc:grpChg chg="add mod">
          <ac:chgData name="Gallas, Brandon D." userId="9085ea7e-0e3e-4d46-906b-f3d16e7e49a1" providerId="ADAL" clId="{7842D0B7-C34A-4E1E-9366-B04DD6DD9F4A}" dt="2023-08-29T20:59:14.917" v="446" actId="164"/>
          <ac:grpSpMkLst>
            <pc:docMk/>
            <pc:sldMk cId="1467402951" sldId="284"/>
            <ac:grpSpMk id="40" creationId="{7ABE8754-F6EF-07D8-7E40-8566F4142837}"/>
          </ac:grpSpMkLst>
        </pc:grpChg>
        <pc:picChg chg="mod">
          <ac:chgData name="Gallas, Brandon D." userId="9085ea7e-0e3e-4d46-906b-f3d16e7e49a1" providerId="ADAL" clId="{7842D0B7-C34A-4E1E-9366-B04DD6DD9F4A}" dt="2023-08-29T19:59:40.235" v="9"/>
          <ac:picMkLst>
            <pc:docMk/>
            <pc:sldMk cId="1467402951" sldId="284"/>
            <ac:picMk id="13" creationId="{87E861C8-7759-D54B-E7A5-DFDEBD21DB19}"/>
          </ac:picMkLst>
        </pc:picChg>
        <pc:picChg chg="mod">
          <ac:chgData name="Gallas, Brandon D." userId="9085ea7e-0e3e-4d46-906b-f3d16e7e49a1" providerId="ADAL" clId="{7842D0B7-C34A-4E1E-9366-B04DD6DD9F4A}" dt="2023-08-29T19:59:40.235" v="9"/>
          <ac:picMkLst>
            <pc:docMk/>
            <pc:sldMk cId="1467402951" sldId="284"/>
            <ac:picMk id="14" creationId="{1DCF0900-13D2-7667-63BD-5FC11ED7C15C}"/>
          </ac:picMkLst>
        </pc:picChg>
        <pc:picChg chg="mod">
          <ac:chgData name="Gallas, Brandon D." userId="9085ea7e-0e3e-4d46-906b-f3d16e7e49a1" providerId="ADAL" clId="{7842D0B7-C34A-4E1E-9366-B04DD6DD9F4A}" dt="2023-08-29T19:59:40.235" v="9"/>
          <ac:picMkLst>
            <pc:docMk/>
            <pc:sldMk cId="1467402951" sldId="284"/>
            <ac:picMk id="18" creationId="{696F569E-17BC-631F-9666-727EB0D21DD4}"/>
          </ac:picMkLst>
        </pc:picChg>
        <pc:picChg chg="add del mod">
          <ac:chgData name="Gallas, Brandon D." userId="9085ea7e-0e3e-4d46-906b-f3d16e7e49a1" providerId="ADAL" clId="{7842D0B7-C34A-4E1E-9366-B04DD6DD9F4A}" dt="2023-08-29T20:59:14.917" v="446" actId="164"/>
          <ac:picMkLst>
            <pc:docMk/>
            <pc:sldMk cId="1467402951" sldId="284"/>
            <ac:picMk id="20" creationId="{8AE2E5D6-B56E-B42A-CB37-B8A3DD19C691}"/>
          </ac:picMkLst>
        </pc:picChg>
        <pc:picChg chg="add mod">
          <ac:chgData name="Gallas, Brandon D." userId="9085ea7e-0e3e-4d46-906b-f3d16e7e49a1" providerId="ADAL" clId="{7842D0B7-C34A-4E1E-9366-B04DD6DD9F4A}" dt="2023-08-29T20:59:14.917" v="446" actId="164"/>
          <ac:picMkLst>
            <pc:docMk/>
            <pc:sldMk cId="1467402951" sldId="284"/>
            <ac:picMk id="22" creationId="{849126C7-70FC-927E-9D72-E9A61AC5022F}"/>
          </ac:picMkLst>
        </pc:picChg>
        <pc:picChg chg="add mod">
          <ac:chgData name="Gallas, Brandon D." userId="9085ea7e-0e3e-4d46-906b-f3d16e7e49a1" providerId="ADAL" clId="{7842D0B7-C34A-4E1E-9366-B04DD6DD9F4A}" dt="2023-08-29T20:59:14.917" v="446" actId="164"/>
          <ac:picMkLst>
            <pc:docMk/>
            <pc:sldMk cId="1467402951" sldId="284"/>
            <ac:picMk id="23" creationId="{D20175D7-CDD6-7E6D-D3F2-738805C7FE1F}"/>
          </ac:picMkLst>
        </pc:picChg>
        <pc:picChg chg="add del mod">
          <ac:chgData name="Gallas, Brandon D." userId="9085ea7e-0e3e-4d46-906b-f3d16e7e49a1" providerId="ADAL" clId="{7842D0B7-C34A-4E1E-9366-B04DD6DD9F4A}" dt="2023-08-29T20:17:10.765" v="57"/>
          <ac:picMkLst>
            <pc:docMk/>
            <pc:sldMk cId="1467402951" sldId="284"/>
            <ac:picMk id="25" creationId="{B03A151F-3AFC-46D0-BC11-6656C4C0F699}"/>
          </ac:picMkLst>
        </pc:picChg>
        <pc:picChg chg="add del mod">
          <ac:chgData name="Gallas, Brandon D." userId="9085ea7e-0e3e-4d46-906b-f3d16e7e49a1" providerId="ADAL" clId="{7842D0B7-C34A-4E1E-9366-B04DD6DD9F4A}" dt="2023-08-29T20:17:10.765" v="57"/>
          <ac:picMkLst>
            <pc:docMk/>
            <pc:sldMk cId="1467402951" sldId="284"/>
            <ac:picMk id="27" creationId="{CD8BB0B0-D72A-4EAB-D5C6-DB3C930259B5}"/>
          </ac:picMkLst>
        </pc:picChg>
        <pc:picChg chg="add del mod">
          <ac:chgData name="Gallas, Brandon D." userId="9085ea7e-0e3e-4d46-906b-f3d16e7e49a1" providerId="ADAL" clId="{7842D0B7-C34A-4E1E-9366-B04DD6DD9F4A}" dt="2023-08-29T20:17:10.765" v="57"/>
          <ac:picMkLst>
            <pc:docMk/>
            <pc:sldMk cId="1467402951" sldId="284"/>
            <ac:picMk id="28" creationId="{F9FA9320-9A1E-EC3E-A281-E35E9BE531A5}"/>
          </ac:picMkLst>
        </pc:picChg>
        <pc:picChg chg="add del mod">
          <ac:chgData name="Gallas, Brandon D." userId="9085ea7e-0e3e-4d46-906b-f3d16e7e49a1" providerId="ADAL" clId="{7842D0B7-C34A-4E1E-9366-B04DD6DD9F4A}" dt="2023-08-29T20:24:58.594" v="73"/>
          <ac:picMkLst>
            <pc:docMk/>
            <pc:sldMk cId="1467402951" sldId="284"/>
            <ac:picMk id="32" creationId="{6437086F-C63A-E367-E1B4-31C54621B311}"/>
          </ac:picMkLst>
        </pc:picChg>
        <pc:cxnChg chg="add mod">
          <ac:chgData name="Gallas, Brandon D." userId="9085ea7e-0e3e-4d46-906b-f3d16e7e49a1" providerId="ADAL" clId="{7842D0B7-C34A-4E1E-9366-B04DD6DD9F4A}" dt="2023-08-29T20:59:14.917" v="446" actId="164"/>
          <ac:cxnSpMkLst>
            <pc:docMk/>
            <pc:sldMk cId="1467402951" sldId="284"/>
            <ac:cxnSpMk id="39" creationId="{43DA5E89-81D1-786D-2394-ED37929AB29E}"/>
          </ac:cxnSpMkLst>
        </pc:cxnChg>
      </pc:sldChg>
      <pc:sldChg chg="addSp delSp modSp new mod modClrScheme chgLayout">
        <pc:chgData name="Gallas, Brandon D." userId="9085ea7e-0e3e-4d46-906b-f3d16e7e49a1" providerId="ADAL" clId="{7842D0B7-C34A-4E1E-9366-B04DD6DD9F4A}" dt="2023-08-30T00:35:56.121" v="936" actId="6549"/>
        <pc:sldMkLst>
          <pc:docMk/>
          <pc:sldMk cId="2883280064" sldId="285"/>
        </pc:sldMkLst>
        <pc:spChg chg="del">
          <ac:chgData name="Gallas, Brandon D." userId="9085ea7e-0e3e-4d46-906b-f3d16e7e49a1" providerId="ADAL" clId="{7842D0B7-C34A-4E1E-9366-B04DD6DD9F4A}" dt="2023-08-29T21:16:15.008" v="457" actId="700"/>
          <ac:spMkLst>
            <pc:docMk/>
            <pc:sldMk cId="2883280064" sldId="285"/>
            <ac:spMk id="2" creationId="{0C792900-0DB4-D8D6-61AF-5F62C98490A5}"/>
          </ac:spMkLst>
        </pc:spChg>
        <pc:spChg chg="del">
          <ac:chgData name="Gallas, Brandon D." userId="9085ea7e-0e3e-4d46-906b-f3d16e7e49a1" providerId="ADAL" clId="{7842D0B7-C34A-4E1E-9366-B04DD6DD9F4A}" dt="2023-08-29T21:16:15.008" v="457" actId="700"/>
          <ac:spMkLst>
            <pc:docMk/>
            <pc:sldMk cId="2883280064" sldId="285"/>
            <ac:spMk id="3" creationId="{56D53E8B-D83D-1DC6-C8D4-DE954B1D7654}"/>
          </ac:spMkLst>
        </pc:spChg>
        <pc:spChg chg="add mod">
          <ac:chgData name="Gallas, Brandon D." userId="9085ea7e-0e3e-4d46-906b-f3d16e7e49a1" providerId="ADAL" clId="{7842D0B7-C34A-4E1E-9366-B04DD6DD9F4A}" dt="2023-08-29T22:25:56.276" v="920" actId="12788"/>
          <ac:spMkLst>
            <pc:docMk/>
            <pc:sldMk cId="2883280064" sldId="285"/>
            <ac:spMk id="6" creationId="{9CEFE90E-2872-9C75-E2F4-BEA81829BC0E}"/>
          </ac:spMkLst>
        </pc:spChg>
        <pc:spChg chg="add mod ord">
          <ac:chgData name="Gallas, Brandon D." userId="9085ea7e-0e3e-4d46-906b-f3d16e7e49a1" providerId="ADAL" clId="{7842D0B7-C34A-4E1E-9366-B04DD6DD9F4A}" dt="2023-08-29T22:25:56.276" v="920" actId="12788"/>
          <ac:spMkLst>
            <pc:docMk/>
            <pc:sldMk cId="2883280064" sldId="285"/>
            <ac:spMk id="7" creationId="{6713CB58-27BC-EDD6-5E32-F17E936BE253}"/>
          </ac:spMkLst>
        </pc:spChg>
        <pc:spChg chg="add del mod ord">
          <ac:chgData name="Gallas, Brandon D." userId="9085ea7e-0e3e-4d46-906b-f3d16e7e49a1" providerId="ADAL" clId="{7842D0B7-C34A-4E1E-9366-B04DD6DD9F4A}" dt="2023-08-29T21:37:53.222" v="742" actId="478"/>
          <ac:spMkLst>
            <pc:docMk/>
            <pc:sldMk cId="2883280064" sldId="285"/>
            <ac:spMk id="8" creationId="{7D65BC58-F265-FC22-4312-CADB93CFB0D1}"/>
          </ac:spMkLst>
        </pc:spChg>
        <pc:spChg chg="add mod">
          <ac:chgData name="Gallas, Brandon D." userId="9085ea7e-0e3e-4d46-906b-f3d16e7e49a1" providerId="ADAL" clId="{7842D0B7-C34A-4E1E-9366-B04DD6DD9F4A}" dt="2023-08-30T00:35:56.121" v="936" actId="6549"/>
          <ac:spMkLst>
            <pc:docMk/>
            <pc:sldMk cId="2883280064" sldId="285"/>
            <ac:spMk id="9" creationId="{0F4AF276-91AE-2C8C-BB77-FC3D4C703A3F}"/>
          </ac:spMkLst>
        </pc:spChg>
        <pc:spChg chg="add del mod">
          <ac:chgData name="Gallas, Brandon D." userId="9085ea7e-0e3e-4d46-906b-f3d16e7e49a1" providerId="ADAL" clId="{7842D0B7-C34A-4E1E-9366-B04DD6DD9F4A}" dt="2023-08-29T21:36:22.039" v="713" actId="478"/>
          <ac:spMkLst>
            <pc:docMk/>
            <pc:sldMk cId="2883280064" sldId="285"/>
            <ac:spMk id="10" creationId="{9B29F596-4AD4-7C62-FDD1-EF093A620C0F}"/>
          </ac:spMkLst>
        </pc:spChg>
        <pc:spChg chg="mod">
          <ac:chgData name="Gallas, Brandon D." userId="9085ea7e-0e3e-4d46-906b-f3d16e7e49a1" providerId="ADAL" clId="{7842D0B7-C34A-4E1E-9366-B04DD6DD9F4A}" dt="2023-08-29T21:37:45.389" v="739"/>
          <ac:spMkLst>
            <pc:docMk/>
            <pc:sldMk cId="2883280064" sldId="285"/>
            <ac:spMk id="12" creationId="{3AEACBAD-A883-C0E7-2736-E720CA030BE5}"/>
          </ac:spMkLst>
        </pc:spChg>
        <pc:spChg chg="mod">
          <ac:chgData name="Gallas, Brandon D." userId="9085ea7e-0e3e-4d46-906b-f3d16e7e49a1" providerId="ADAL" clId="{7842D0B7-C34A-4E1E-9366-B04DD6DD9F4A}" dt="2023-08-29T21:37:45.389" v="739"/>
          <ac:spMkLst>
            <pc:docMk/>
            <pc:sldMk cId="2883280064" sldId="285"/>
            <ac:spMk id="14" creationId="{EF77D44C-EDAC-2D99-F00E-95CC4CD48D31}"/>
          </ac:spMkLst>
        </pc:spChg>
        <pc:spChg chg="mod">
          <ac:chgData name="Gallas, Brandon D." userId="9085ea7e-0e3e-4d46-906b-f3d16e7e49a1" providerId="ADAL" clId="{7842D0B7-C34A-4E1E-9366-B04DD6DD9F4A}" dt="2023-08-29T21:37:45.389" v="739"/>
          <ac:spMkLst>
            <pc:docMk/>
            <pc:sldMk cId="2883280064" sldId="285"/>
            <ac:spMk id="18" creationId="{D92C6DD9-2EF1-1853-9A4C-49F5D550171A}"/>
          </ac:spMkLst>
        </pc:spChg>
        <pc:spChg chg="mod topLvl">
          <ac:chgData name="Gallas, Brandon D." userId="9085ea7e-0e3e-4d46-906b-f3d16e7e49a1" providerId="ADAL" clId="{7842D0B7-C34A-4E1E-9366-B04DD6DD9F4A}" dt="2023-08-29T21:59:17.920" v="830" actId="165"/>
          <ac:spMkLst>
            <pc:docMk/>
            <pc:sldMk cId="2883280064" sldId="285"/>
            <ac:spMk id="20" creationId="{21286F68-0D65-BDBA-1AE5-90C9703FBF44}"/>
          </ac:spMkLst>
        </pc:spChg>
        <pc:spChg chg="mod topLvl">
          <ac:chgData name="Gallas, Brandon D." userId="9085ea7e-0e3e-4d46-906b-f3d16e7e49a1" providerId="ADAL" clId="{7842D0B7-C34A-4E1E-9366-B04DD6DD9F4A}" dt="2023-08-29T21:59:17.920" v="830" actId="165"/>
          <ac:spMkLst>
            <pc:docMk/>
            <pc:sldMk cId="2883280064" sldId="285"/>
            <ac:spMk id="22" creationId="{8AEB54E7-875F-C612-277B-3E6BC9C9D37F}"/>
          </ac:spMkLst>
        </pc:spChg>
        <pc:spChg chg="mod topLvl">
          <ac:chgData name="Gallas, Brandon D." userId="9085ea7e-0e3e-4d46-906b-f3d16e7e49a1" providerId="ADAL" clId="{7842D0B7-C34A-4E1E-9366-B04DD6DD9F4A}" dt="2023-08-29T21:59:17.920" v="830" actId="165"/>
          <ac:spMkLst>
            <pc:docMk/>
            <pc:sldMk cId="2883280064" sldId="285"/>
            <ac:spMk id="26" creationId="{A0B39697-4060-1AD1-D2D5-A8ADF7B2FBF0}"/>
          </ac:spMkLst>
        </pc:spChg>
        <pc:grpChg chg="add del mod">
          <ac:chgData name="Gallas, Brandon D." userId="9085ea7e-0e3e-4d46-906b-f3d16e7e49a1" providerId="ADAL" clId="{7842D0B7-C34A-4E1E-9366-B04DD6DD9F4A}" dt="2023-08-29T21:37:51.437" v="741" actId="21"/>
          <ac:grpSpMkLst>
            <pc:docMk/>
            <pc:sldMk cId="2883280064" sldId="285"/>
            <ac:grpSpMk id="11" creationId="{97E563F7-B2EA-5D7F-BE7E-A60675A34CCA}"/>
          </ac:grpSpMkLst>
        </pc:grpChg>
        <pc:grpChg chg="add del mod">
          <ac:chgData name="Gallas, Brandon D." userId="9085ea7e-0e3e-4d46-906b-f3d16e7e49a1" providerId="ADAL" clId="{7842D0B7-C34A-4E1E-9366-B04DD6DD9F4A}" dt="2023-08-29T21:59:17.920" v="830" actId="165"/>
          <ac:grpSpMkLst>
            <pc:docMk/>
            <pc:sldMk cId="2883280064" sldId="285"/>
            <ac:grpSpMk id="19" creationId="{2B548879-35CE-44D1-8C17-C84A3D211C99}"/>
          </ac:grpSpMkLst>
        </pc:grpChg>
        <pc:picChg chg="add mod">
          <ac:chgData name="Gallas, Brandon D." userId="9085ea7e-0e3e-4d46-906b-f3d16e7e49a1" providerId="ADAL" clId="{7842D0B7-C34A-4E1E-9366-B04DD6DD9F4A}" dt="2023-08-29T22:25:56.276" v="920" actId="12788"/>
          <ac:picMkLst>
            <pc:docMk/>
            <pc:sldMk cId="2883280064" sldId="285"/>
            <ac:picMk id="5" creationId="{1CBE8B40-A488-C3E0-D403-E39060676C62}"/>
          </ac:picMkLst>
        </pc:picChg>
        <pc:picChg chg="mod">
          <ac:chgData name="Gallas, Brandon D." userId="9085ea7e-0e3e-4d46-906b-f3d16e7e49a1" providerId="ADAL" clId="{7842D0B7-C34A-4E1E-9366-B04DD6DD9F4A}" dt="2023-08-29T21:37:45.389" v="739"/>
          <ac:picMkLst>
            <pc:docMk/>
            <pc:sldMk cId="2883280064" sldId="285"/>
            <ac:picMk id="13" creationId="{AEEACF5E-1D23-BC28-04E0-A35AE1C1331C}"/>
          </ac:picMkLst>
        </pc:picChg>
        <pc:picChg chg="mod">
          <ac:chgData name="Gallas, Brandon D." userId="9085ea7e-0e3e-4d46-906b-f3d16e7e49a1" providerId="ADAL" clId="{7842D0B7-C34A-4E1E-9366-B04DD6DD9F4A}" dt="2023-08-29T21:37:45.389" v="739"/>
          <ac:picMkLst>
            <pc:docMk/>
            <pc:sldMk cId="2883280064" sldId="285"/>
            <ac:picMk id="15" creationId="{D475DF91-1055-CD5B-3D19-CE28C32C9DDB}"/>
          </ac:picMkLst>
        </pc:picChg>
        <pc:picChg chg="mod">
          <ac:chgData name="Gallas, Brandon D." userId="9085ea7e-0e3e-4d46-906b-f3d16e7e49a1" providerId="ADAL" clId="{7842D0B7-C34A-4E1E-9366-B04DD6DD9F4A}" dt="2023-08-29T21:37:45.389" v="739"/>
          <ac:picMkLst>
            <pc:docMk/>
            <pc:sldMk cId="2883280064" sldId="285"/>
            <ac:picMk id="16" creationId="{D98D43EE-18AD-E57B-C545-631EF6209DE9}"/>
          </ac:picMkLst>
        </pc:picChg>
        <pc:picChg chg="mod">
          <ac:chgData name="Gallas, Brandon D." userId="9085ea7e-0e3e-4d46-906b-f3d16e7e49a1" providerId="ADAL" clId="{7842D0B7-C34A-4E1E-9366-B04DD6DD9F4A}" dt="2023-08-29T21:37:45.389" v="739"/>
          <ac:picMkLst>
            <pc:docMk/>
            <pc:sldMk cId="2883280064" sldId="285"/>
            <ac:picMk id="17" creationId="{56042B2D-AB21-E8F2-C5AA-A96C8459D4BB}"/>
          </ac:picMkLst>
        </pc:picChg>
        <pc:picChg chg="mod topLvl">
          <ac:chgData name="Gallas, Brandon D." userId="9085ea7e-0e3e-4d46-906b-f3d16e7e49a1" providerId="ADAL" clId="{7842D0B7-C34A-4E1E-9366-B04DD6DD9F4A}" dt="2023-08-29T21:59:17.920" v="830" actId="165"/>
          <ac:picMkLst>
            <pc:docMk/>
            <pc:sldMk cId="2883280064" sldId="285"/>
            <ac:picMk id="21" creationId="{D32ABB5B-6FDE-83F3-E8B5-9CFD1B7FB636}"/>
          </ac:picMkLst>
        </pc:picChg>
        <pc:picChg chg="mod topLvl">
          <ac:chgData name="Gallas, Brandon D." userId="9085ea7e-0e3e-4d46-906b-f3d16e7e49a1" providerId="ADAL" clId="{7842D0B7-C34A-4E1E-9366-B04DD6DD9F4A}" dt="2023-08-29T21:59:17.920" v="830" actId="165"/>
          <ac:picMkLst>
            <pc:docMk/>
            <pc:sldMk cId="2883280064" sldId="285"/>
            <ac:picMk id="23" creationId="{D9CE52FB-B1F4-019C-955B-0DA95044071D}"/>
          </ac:picMkLst>
        </pc:picChg>
        <pc:picChg chg="del mod">
          <ac:chgData name="Gallas, Brandon D." userId="9085ea7e-0e3e-4d46-906b-f3d16e7e49a1" providerId="ADAL" clId="{7842D0B7-C34A-4E1E-9366-B04DD6DD9F4A}" dt="2023-08-29T21:39:18.878" v="753" actId="478"/>
          <ac:picMkLst>
            <pc:docMk/>
            <pc:sldMk cId="2883280064" sldId="285"/>
            <ac:picMk id="24" creationId="{36FCAF12-4167-0490-8EC9-116C096CF113}"/>
          </ac:picMkLst>
        </pc:picChg>
        <pc:picChg chg="mod topLvl">
          <ac:chgData name="Gallas, Brandon D." userId="9085ea7e-0e3e-4d46-906b-f3d16e7e49a1" providerId="ADAL" clId="{7842D0B7-C34A-4E1E-9366-B04DD6DD9F4A}" dt="2023-08-29T21:59:17.920" v="830" actId="165"/>
          <ac:picMkLst>
            <pc:docMk/>
            <pc:sldMk cId="2883280064" sldId="285"/>
            <ac:picMk id="25" creationId="{128036E2-29E5-2CDE-A862-E7E4BB09156D}"/>
          </ac:picMkLst>
        </pc:picChg>
        <pc:picChg chg="add del mod">
          <ac:chgData name="Gallas, Brandon D." userId="9085ea7e-0e3e-4d46-906b-f3d16e7e49a1" providerId="ADAL" clId="{7842D0B7-C34A-4E1E-9366-B04DD6DD9F4A}" dt="2023-08-29T21:39:15.561" v="752" actId="21"/>
          <ac:picMkLst>
            <pc:docMk/>
            <pc:sldMk cId="2883280064" sldId="285"/>
            <ac:picMk id="28" creationId="{39B35F27-6A64-4C05-D5A1-DCC1C03EC91E}"/>
          </ac:picMkLst>
        </pc:picChg>
        <pc:picChg chg="add mod">
          <ac:chgData name="Gallas, Brandon D." userId="9085ea7e-0e3e-4d46-906b-f3d16e7e49a1" providerId="ADAL" clId="{7842D0B7-C34A-4E1E-9366-B04DD6DD9F4A}" dt="2023-08-29T21:39:19.155" v="754"/>
          <ac:picMkLst>
            <pc:docMk/>
            <pc:sldMk cId="2883280064" sldId="285"/>
            <ac:picMk id="29" creationId="{D6CBE341-6ACE-7BA1-F7E7-9794D197F255}"/>
          </ac:picMkLst>
        </pc:picChg>
      </pc:sldChg>
      <pc:sldChg chg="addSp delSp modSp add del">
        <pc:chgData name="Gallas, Brandon D." userId="9085ea7e-0e3e-4d46-906b-f3d16e7e49a1" providerId="ADAL" clId="{7842D0B7-C34A-4E1E-9366-B04DD6DD9F4A}" dt="2023-08-29T22:23:41.091" v="900" actId="47"/>
        <pc:sldMkLst>
          <pc:docMk/>
          <pc:sldMk cId="3755199030" sldId="286"/>
        </pc:sldMkLst>
        <pc:spChg chg="add del mod">
          <ac:chgData name="Gallas, Brandon D." userId="9085ea7e-0e3e-4d46-906b-f3d16e7e49a1" providerId="ADAL" clId="{7842D0B7-C34A-4E1E-9366-B04DD6DD9F4A}" dt="2023-08-29T21:58:48.383" v="828"/>
          <ac:spMkLst>
            <pc:docMk/>
            <pc:sldMk cId="3755199030" sldId="286"/>
            <ac:spMk id="2" creationId="{01476557-6844-6BBE-9E06-1F80433DFEDE}"/>
          </ac:spMkLst>
        </pc:spChg>
        <pc:picChg chg="add del mod">
          <ac:chgData name="Gallas, Brandon D." userId="9085ea7e-0e3e-4d46-906b-f3d16e7e49a1" providerId="ADAL" clId="{7842D0B7-C34A-4E1E-9366-B04DD6DD9F4A}" dt="2023-08-29T21:58:48.383" v="828"/>
          <ac:picMkLst>
            <pc:docMk/>
            <pc:sldMk cId="3755199030" sldId="286"/>
            <ac:picMk id="3" creationId="{AF0A9C0C-C5AB-EA30-23A9-577202974E6D}"/>
          </ac:picMkLst>
        </pc:picChg>
        <pc:picChg chg="add del mod">
          <ac:chgData name="Gallas, Brandon D." userId="9085ea7e-0e3e-4d46-906b-f3d16e7e49a1" providerId="ADAL" clId="{7842D0B7-C34A-4E1E-9366-B04DD6DD9F4A}" dt="2023-08-29T21:58:48.383" v="828"/>
          <ac:picMkLst>
            <pc:docMk/>
            <pc:sldMk cId="3755199030" sldId="286"/>
            <ac:picMk id="4" creationId="{FF7F911E-CE82-F207-4BAC-F4B4D04D1F49}"/>
          </ac:picMkLst>
        </pc:picChg>
      </pc:sldChg>
      <pc:sldChg chg="addSp modSp new del mod modClrScheme chgLayout">
        <pc:chgData name="Gallas, Brandon D." userId="9085ea7e-0e3e-4d46-906b-f3d16e7e49a1" providerId="ADAL" clId="{7842D0B7-C34A-4E1E-9366-B04DD6DD9F4A}" dt="2023-08-29T22:24:12.706" v="915" actId="47"/>
        <pc:sldMkLst>
          <pc:docMk/>
          <pc:sldMk cId="264011564" sldId="287"/>
        </pc:sldMkLst>
        <pc:spChg chg="add mod">
          <ac:chgData name="Gallas, Brandon D." userId="9085ea7e-0e3e-4d46-906b-f3d16e7e49a1" providerId="ADAL" clId="{7842D0B7-C34A-4E1E-9366-B04DD6DD9F4A}" dt="2023-08-29T22:23:57.153" v="911" actId="20577"/>
          <ac:spMkLst>
            <pc:docMk/>
            <pc:sldMk cId="264011564" sldId="287"/>
            <ac:spMk id="2" creationId="{3F0BE95B-D40F-4496-0FA2-C252F78F26C7}"/>
          </ac:spMkLst>
        </pc:spChg>
      </pc:sldChg>
      <pc:sldChg chg="addSp delSp modSp new mod modClrScheme chgLayout">
        <pc:chgData name="Gallas, Brandon D." userId="9085ea7e-0e3e-4d46-906b-f3d16e7e49a1" providerId="ADAL" clId="{7842D0B7-C34A-4E1E-9366-B04DD6DD9F4A}" dt="2023-09-08T12:19:28.416" v="974" actId="478"/>
        <pc:sldMkLst>
          <pc:docMk/>
          <pc:sldMk cId="2920241520" sldId="288"/>
        </pc:sldMkLst>
        <pc:spChg chg="del">
          <ac:chgData name="Gallas, Brandon D." userId="9085ea7e-0e3e-4d46-906b-f3d16e7e49a1" providerId="ADAL" clId="{7842D0B7-C34A-4E1E-9366-B04DD6DD9F4A}" dt="2023-08-29T21:47:48.242" v="794" actId="700"/>
          <ac:spMkLst>
            <pc:docMk/>
            <pc:sldMk cId="2920241520" sldId="288"/>
            <ac:spMk id="2" creationId="{A2C127CB-07BC-0BF1-1927-0591EDD1B5FB}"/>
          </ac:spMkLst>
        </pc:spChg>
        <pc:spChg chg="add mod">
          <ac:chgData name="Gallas, Brandon D." userId="9085ea7e-0e3e-4d46-906b-f3d16e7e49a1" providerId="ADAL" clId="{7842D0B7-C34A-4E1E-9366-B04DD6DD9F4A}" dt="2023-08-30T16:47:19.281" v="937" actId="571"/>
          <ac:spMkLst>
            <pc:docMk/>
            <pc:sldMk cId="2920241520" sldId="288"/>
            <ac:spMk id="2" creationId="{C3BA8D84-2167-F3B9-E5A0-D5B3EB472499}"/>
          </ac:spMkLst>
        </pc:spChg>
        <pc:spChg chg="add del mod">
          <ac:chgData name="Gallas, Brandon D." userId="9085ea7e-0e3e-4d46-906b-f3d16e7e49a1" providerId="ADAL" clId="{7842D0B7-C34A-4E1E-9366-B04DD6DD9F4A}" dt="2023-09-08T12:19:28.416" v="974" actId="478"/>
          <ac:spMkLst>
            <pc:docMk/>
            <pc:sldMk cId="2920241520" sldId="288"/>
            <ac:spMk id="3" creationId="{68AA6D77-D1C1-DE18-BC5D-B7F632E1E682}"/>
          </ac:spMkLst>
        </pc:spChg>
        <pc:spChg chg="del">
          <ac:chgData name="Gallas, Brandon D." userId="9085ea7e-0e3e-4d46-906b-f3d16e7e49a1" providerId="ADAL" clId="{7842D0B7-C34A-4E1E-9366-B04DD6DD9F4A}" dt="2023-08-29T21:47:48.242" v="794" actId="700"/>
          <ac:spMkLst>
            <pc:docMk/>
            <pc:sldMk cId="2920241520" sldId="288"/>
            <ac:spMk id="3" creationId="{77BC40E3-77BE-512F-382B-89054AAF0593}"/>
          </ac:spMkLst>
        </pc:spChg>
        <pc:spChg chg="add mod ord topLvl">
          <ac:chgData name="Gallas, Brandon D." userId="9085ea7e-0e3e-4d46-906b-f3d16e7e49a1" providerId="ADAL" clId="{7842D0B7-C34A-4E1E-9366-B04DD6DD9F4A}" dt="2023-08-29T21:56:32.048" v="826" actId="1076"/>
          <ac:spMkLst>
            <pc:docMk/>
            <pc:sldMk cId="2920241520" sldId="288"/>
            <ac:spMk id="4" creationId="{6D22C323-257A-9A74-32D7-80B05EE7A73C}"/>
          </ac:spMkLst>
        </pc:spChg>
        <pc:spChg chg="add mod">
          <ac:chgData name="Gallas, Brandon D." userId="9085ea7e-0e3e-4d46-906b-f3d16e7e49a1" providerId="ADAL" clId="{7842D0B7-C34A-4E1E-9366-B04DD6DD9F4A}" dt="2023-09-08T12:19:23.054" v="973" actId="1076"/>
          <ac:spMkLst>
            <pc:docMk/>
            <pc:sldMk cId="2920241520" sldId="288"/>
            <ac:spMk id="7" creationId="{7F95F3AC-3897-249C-FB0C-97D854F464F5}"/>
          </ac:spMkLst>
        </pc:spChg>
        <pc:spChg chg="add mod">
          <ac:chgData name="Gallas, Brandon D." userId="9085ea7e-0e3e-4d46-906b-f3d16e7e49a1" providerId="ADAL" clId="{7842D0B7-C34A-4E1E-9366-B04DD6DD9F4A}" dt="2023-09-08T12:19:23.054" v="973" actId="1076"/>
          <ac:spMkLst>
            <pc:docMk/>
            <pc:sldMk cId="2920241520" sldId="288"/>
            <ac:spMk id="9" creationId="{B7176AB9-9487-91EF-5B93-92318869C6BB}"/>
          </ac:spMkLst>
        </pc:spChg>
        <pc:grpChg chg="add del mod">
          <ac:chgData name="Gallas, Brandon D." userId="9085ea7e-0e3e-4d46-906b-f3d16e7e49a1" providerId="ADAL" clId="{7842D0B7-C34A-4E1E-9366-B04DD6DD9F4A}" dt="2023-08-29T21:55:06.304" v="812" actId="165"/>
          <ac:grpSpMkLst>
            <pc:docMk/>
            <pc:sldMk cId="2920241520" sldId="288"/>
            <ac:grpSpMk id="6" creationId="{31AA732F-568F-F23B-5DE5-CD7B96D811C4}"/>
          </ac:grpSpMkLst>
        </pc:grpChg>
        <pc:picChg chg="add del mod">
          <ac:chgData name="Gallas, Brandon D." userId="9085ea7e-0e3e-4d46-906b-f3d16e7e49a1" providerId="ADAL" clId="{7842D0B7-C34A-4E1E-9366-B04DD6DD9F4A}" dt="2023-08-30T17:01:14.370" v="944" actId="478"/>
          <ac:picMkLst>
            <pc:docMk/>
            <pc:sldMk cId="2920241520" sldId="288"/>
            <ac:picMk id="3" creationId="{3B53EABF-32F5-EF26-C0AD-DA1A80674E70}"/>
          </ac:picMkLst>
        </pc:picChg>
        <pc:picChg chg="add mod topLvl">
          <ac:chgData name="Gallas, Brandon D." userId="9085ea7e-0e3e-4d46-906b-f3d16e7e49a1" providerId="ADAL" clId="{7842D0B7-C34A-4E1E-9366-B04DD6DD9F4A}" dt="2023-08-29T21:56:16.478" v="824" actId="1037"/>
          <ac:picMkLst>
            <pc:docMk/>
            <pc:sldMk cId="2920241520" sldId="288"/>
            <ac:picMk id="5" creationId="{4B44A4AD-CDEF-5940-DB59-587496C4E068}"/>
          </ac:picMkLst>
        </pc:picChg>
        <pc:picChg chg="add mod">
          <ac:chgData name="Gallas, Brandon D." userId="9085ea7e-0e3e-4d46-906b-f3d16e7e49a1" providerId="ADAL" clId="{7842D0B7-C34A-4E1E-9366-B04DD6DD9F4A}" dt="2023-08-30T16:47:19.281" v="937" actId="571"/>
          <ac:picMkLst>
            <pc:docMk/>
            <pc:sldMk cId="2920241520" sldId="288"/>
            <ac:picMk id="6" creationId="{62F709C7-E1B8-4F14-091A-91CDFE2B1B4A}"/>
          </ac:picMkLst>
        </pc:picChg>
        <pc:picChg chg="add mod">
          <ac:chgData name="Gallas, Brandon D." userId="9085ea7e-0e3e-4d46-906b-f3d16e7e49a1" providerId="ADAL" clId="{7842D0B7-C34A-4E1E-9366-B04DD6DD9F4A}" dt="2023-09-08T12:19:23.054" v="973" actId="1076"/>
          <ac:picMkLst>
            <pc:docMk/>
            <pc:sldMk cId="2920241520" sldId="288"/>
            <ac:picMk id="8" creationId="{1C61D01E-9FBF-C3AE-118D-7E6AE85D48B4}"/>
          </ac:picMkLst>
        </pc:picChg>
        <pc:picChg chg="add mod topLvl">
          <ac:chgData name="Gallas, Brandon D." userId="9085ea7e-0e3e-4d46-906b-f3d16e7e49a1" providerId="ADAL" clId="{7842D0B7-C34A-4E1E-9366-B04DD6DD9F4A}" dt="2023-08-29T21:56:32.048" v="826" actId="1076"/>
          <ac:picMkLst>
            <pc:docMk/>
            <pc:sldMk cId="2920241520" sldId="288"/>
            <ac:picMk id="1026" creationId="{A28DD49C-7D11-B002-65E5-3EDD4A94FC8C}"/>
          </ac:picMkLst>
        </pc:picChg>
      </pc:sldChg>
      <pc:sldChg chg="addSp delSp modSp add mod">
        <pc:chgData name="Gallas, Brandon D." userId="9085ea7e-0e3e-4d46-906b-f3d16e7e49a1" providerId="ADAL" clId="{7842D0B7-C34A-4E1E-9366-B04DD6DD9F4A}" dt="2023-08-29T22:08:42.659" v="898" actId="478"/>
        <pc:sldMkLst>
          <pc:docMk/>
          <pc:sldMk cId="2315249618" sldId="289"/>
        </pc:sldMkLst>
        <pc:spChg chg="add mod ord">
          <ac:chgData name="Gallas, Brandon D." userId="9085ea7e-0e3e-4d46-906b-f3d16e7e49a1" providerId="ADAL" clId="{7842D0B7-C34A-4E1E-9366-B04DD6DD9F4A}" dt="2023-08-29T21:59:41.616" v="834" actId="1076"/>
          <ac:spMkLst>
            <pc:docMk/>
            <pc:sldMk cId="2315249618" sldId="289"/>
            <ac:spMk id="2" creationId="{B2D14F25-99BC-F460-C193-2574567CC9C3}"/>
          </ac:spMkLst>
        </pc:spChg>
        <pc:spChg chg="add del mod ord">
          <ac:chgData name="Gallas, Brandon D." userId="9085ea7e-0e3e-4d46-906b-f3d16e7e49a1" providerId="ADAL" clId="{7842D0B7-C34A-4E1E-9366-B04DD6DD9F4A}" dt="2023-08-29T21:59:51.102" v="837" actId="478"/>
          <ac:spMkLst>
            <pc:docMk/>
            <pc:sldMk cId="2315249618" sldId="289"/>
            <ac:spMk id="3" creationId="{3C679A98-021F-DEA0-6A6B-1D5EEF616514}"/>
          </ac:spMkLst>
        </pc:spChg>
        <pc:spChg chg="mod topLvl">
          <ac:chgData name="Gallas, Brandon D." userId="9085ea7e-0e3e-4d46-906b-f3d16e7e49a1" providerId="ADAL" clId="{7842D0B7-C34A-4E1E-9366-B04DD6DD9F4A}" dt="2023-08-29T22:06:38.889" v="884" actId="1076"/>
          <ac:spMkLst>
            <pc:docMk/>
            <pc:sldMk cId="2315249618" sldId="289"/>
            <ac:spMk id="6" creationId="{FC7D5DDA-7249-DE83-6F01-DCE2F78FD4E3}"/>
          </ac:spMkLst>
        </pc:spChg>
        <pc:spChg chg="mod topLvl">
          <ac:chgData name="Gallas, Brandon D." userId="9085ea7e-0e3e-4d46-906b-f3d16e7e49a1" providerId="ADAL" clId="{7842D0B7-C34A-4E1E-9366-B04DD6DD9F4A}" dt="2023-08-29T22:01:00.987" v="842" actId="1076"/>
          <ac:spMkLst>
            <pc:docMk/>
            <pc:sldMk cId="2315249618" sldId="289"/>
            <ac:spMk id="24" creationId="{E02214CF-7973-12FD-D161-2AB1589D610D}"/>
          </ac:spMkLst>
        </pc:spChg>
        <pc:spChg chg="mod topLvl">
          <ac:chgData name="Gallas, Brandon D." userId="9085ea7e-0e3e-4d46-906b-f3d16e7e49a1" providerId="ADAL" clId="{7842D0B7-C34A-4E1E-9366-B04DD6DD9F4A}" dt="2023-08-29T22:03:53.952" v="863" actId="1076"/>
          <ac:spMkLst>
            <pc:docMk/>
            <pc:sldMk cId="2315249618" sldId="289"/>
            <ac:spMk id="27" creationId="{45EBC8AD-2723-F625-1CE7-0E93D632778C}"/>
          </ac:spMkLst>
        </pc:spChg>
        <pc:spChg chg="mod topLvl">
          <ac:chgData name="Gallas, Brandon D." userId="9085ea7e-0e3e-4d46-906b-f3d16e7e49a1" providerId="ADAL" clId="{7842D0B7-C34A-4E1E-9366-B04DD6DD9F4A}" dt="2023-08-29T22:03:45.051" v="862" actId="1076"/>
          <ac:spMkLst>
            <pc:docMk/>
            <pc:sldMk cId="2315249618" sldId="289"/>
            <ac:spMk id="28" creationId="{FF1A7E93-69C4-4424-FBB3-675B75E7F304}"/>
          </ac:spMkLst>
        </pc:spChg>
        <pc:spChg chg="mod topLvl">
          <ac:chgData name="Gallas, Brandon D." userId="9085ea7e-0e3e-4d46-906b-f3d16e7e49a1" providerId="ADAL" clId="{7842D0B7-C34A-4E1E-9366-B04DD6DD9F4A}" dt="2023-08-29T22:08:35.464" v="897" actId="1076"/>
          <ac:spMkLst>
            <pc:docMk/>
            <pc:sldMk cId="2315249618" sldId="289"/>
            <ac:spMk id="29" creationId="{7BC04FDD-A48C-283B-9EDF-8896E00DA579}"/>
          </ac:spMkLst>
        </pc:spChg>
        <pc:spChg chg="del">
          <ac:chgData name="Gallas, Brandon D." userId="9085ea7e-0e3e-4d46-906b-f3d16e7e49a1" providerId="ADAL" clId="{7842D0B7-C34A-4E1E-9366-B04DD6DD9F4A}" dt="2023-08-29T22:00:39.556" v="840" actId="478"/>
          <ac:spMkLst>
            <pc:docMk/>
            <pc:sldMk cId="2315249618" sldId="289"/>
            <ac:spMk id="30" creationId="{39700A41-E6A7-A0FD-F2A6-ED3D37015BCB}"/>
          </ac:spMkLst>
        </pc:spChg>
        <pc:spChg chg="mod topLvl">
          <ac:chgData name="Gallas, Brandon D." userId="9085ea7e-0e3e-4d46-906b-f3d16e7e49a1" providerId="ADAL" clId="{7842D0B7-C34A-4E1E-9366-B04DD6DD9F4A}" dt="2023-08-29T22:01:19.287" v="846" actId="20577"/>
          <ac:spMkLst>
            <pc:docMk/>
            <pc:sldMk cId="2315249618" sldId="289"/>
            <ac:spMk id="31" creationId="{1DBEDA70-7835-82B2-0FCB-D416251C871F}"/>
          </ac:spMkLst>
        </pc:spChg>
        <pc:spChg chg="add del mod">
          <ac:chgData name="Gallas, Brandon D." userId="9085ea7e-0e3e-4d46-906b-f3d16e7e49a1" providerId="ADAL" clId="{7842D0B7-C34A-4E1E-9366-B04DD6DD9F4A}" dt="2023-08-29T22:08:42.659" v="898" actId="478"/>
          <ac:spMkLst>
            <pc:docMk/>
            <pc:sldMk cId="2315249618" sldId="289"/>
            <ac:spMk id="38" creationId="{9B41C881-168B-264E-F3EE-C61156BA4175}"/>
          </ac:spMkLst>
        </pc:spChg>
        <pc:grpChg chg="add del mod">
          <ac:chgData name="Gallas, Brandon D." userId="9085ea7e-0e3e-4d46-906b-f3d16e7e49a1" providerId="ADAL" clId="{7842D0B7-C34A-4E1E-9366-B04DD6DD9F4A}" dt="2023-08-29T22:00:48.217" v="841" actId="165"/>
          <ac:grpSpMkLst>
            <pc:docMk/>
            <pc:sldMk cId="2315249618" sldId="289"/>
            <ac:grpSpMk id="4" creationId="{72EF0211-8FDE-13D0-D82E-CBC07EE1EFAE}"/>
          </ac:grpSpMkLst>
        </pc:grpChg>
        <pc:grpChg chg="del">
          <ac:chgData name="Gallas, Brandon D." userId="9085ea7e-0e3e-4d46-906b-f3d16e7e49a1" providerId="ADAL" clId="{7842D0B7-C34A-4E1E-9366-B04DD6DD9F4A}" dt="2023-08-29T22:00:18.259" v="839" actId="478"/>
          <ac:grpSpMkLst>
            <pc:docMk/>
            <pc:sldMk cId="2315249618" sldId="289"/>
            <ac:grpSpMk id="8" creationId="{A4340C81-3320-F642-C405-DEEAC24F1C1C}"/>
          </ac:grpSpMkLst>
        </pc:grpChg>
        <pc:grpChg chg="del mod">
          <ac:chgData name="Gallas, Brandon D." userId="9085ea7e-0e3e-4d46-906b-f3d16e7e49a1" providerId="ADAL" clId="{7842D0B7-C34A-4E1E-9366-B04DD6DD9F4A}" dt="2023-08-29T21:59:49.580" v="836" actId="21"/>
          <ac:grpSpMkLst>
            <pc:docMk/>
            <pc:sldMk cId="2315249618" sldId="289"/>
            <ac:grpSpMk id="40" creationId="{7ABE8754-F6EF-07D8-7E40-8566F4142837}"/>
          </ac:grpSpMkLst>
        </pc:grpChg>
        <pc:picChg chg="mod topLvl">
          <ac:chgData name="Gallas, Brandon D." userId="9085ea7e-0e3e-4d46-906b-f3d16e7e49a1" providerId="ADAL" clId="{7842D0B7-C34A-4E1E-9366-B04DD6DD9F4A}" dt="2023-08-29T22:03:36.151" v="861" actId="1076"/>
          <ac:picMkLst>
            <pc:docMk/>
            <pc:sldMk cId="2315249618" sldId="289"/>
            <ac:picMk id="7" creationId="{406A5818-FAF3-7724-41CF-30B01074C8F3}"/>
          </ac:picMkLst>
        </pc:picChg>
        <pc:picChg chg="mod topLvl">
          <ac:chgData name="Gallas, Brandon D." userId="9085ea7e-0e3e-4d46-906b-f3d16e7e49a1" providerId="ADAL" clId="{7842D0B7-C34A-4E1E-9366-B04DD6DD9F4A}" dt="2023-08-29T22:03:28.927" v="860" actId="1076"/>
          <ac:picMkLst>
            <pc:docMk/>
            <pc:sldMk cId="2315249618" sldId="289"/>
            <ac:picMk id="25" creationId="{B4223D0D-ED9E-0464-00FC-4DC8C0461830}"/>
          </ac:picMkLst>
        </pc:picChg>
        <pc:picChg chg="mod topLvl">
          <ac:chgData name="Gallas, Brandon D." userId="9085ea7e-0e3e-4d46-906b-f3d16e7e49a1" providerId="ADAL" clId="{7842D0B7-C34A-4E1E-9366-B04DD6DD9F4A}" dt="2023-08-29T22:06:55.517" v="886" actId="1076"/>
          <ac:picMkLst>
            <pc:docMk/>
            <pc:sldMk cId="2315249618" sldId="289"/>
            <ac:picMk id="26" creationId="{D273E411-C77B-0FD3-2D45-C1C2CA2EDDF8}"/>
          </ac:picMkLst>
        </pc:picChg>
        <pc:cxnChg chg="del mod topLvl">
          <ac:chgData name="Gallas, Brandon D." userId="9085ea7e-0e3e-4d46-906b-f3d16e7e49a1" providerId="ADAL" clId="{7842D0B7-C34A-4E1E-9366-B04DD6DD9F4A}" dt="2023-08-29T22:01:06.178" v="843" actId="478"/>
          <ac:cxnSpMkLst>
            <pc:docMk/>
            <pc:sldMk cId="2315249618" sldId="289"/>
            <ac:cxnSpMk id="32" creationId="{CB8500B9-AEE9-286A-5552-92C7451CFA26}"/>
          </ac:cxnSpMkLst>
        </pc:cxnChg>
      </pc:sldChg>
      <pc:sldChg chg="modSp add mod">
        <pc:chgData name="Gallas, Brandon D." userId="9085ea7e-0e3e-4d46-906b-f3d16e7e49a1" providerId="ADAL" clId="{7842D0B7-C34A-4E1E-9366-B04DD6DD9F4A}" dt="2023-08-29T22:24:06.121" v="914" actId="20577"/>
        <pc:sldMkLst>
          <pc:docMk/>
          <pc:sldMk cId="1151537722" sldId="290"/>
        </pc:sldMkLst>
        <pc:spChg chg="mod">
          <ac:chgData name="Gallas, Brandon D." userId="9085ea7e-0e3e-4d46-906b-f3d16e7e49a1" providerId="ADAL" clId="{7842D0B7-C34A-4E1E-9366-B04DD6DD9F4A}" dt="2023-08-29T22:24:06.121" v="914" actId="20577"/>
          <ac:spMkLst>
            <pc:docMk/>
            <pc:sldMk cId="1151537722" sldId="290"/>
            <ac:spMk id="2" creationId="{3F0BE95B-D40F-4496-0FA2-C252F78F26C7}"/>
          </ac:spMkLst>
        </pc:spChg>
      </pc:sldChg>
      <pc:sldChg chg="addSp delSp modSp new mod">
        <pc:chgData name="Gallas, Brandon D." userId="9085ea7e-0e3e-4d46-906b-f3d16e7e49a1" providerId="ADAL" clId="{7842D0B7-C34A-4E1E-9366-B04DD6DD9F4A}" dt="2023-08-30T17:01:09.697" v="943" actId="478"/>
        <pc:sldMkLst>
          <pc:docMk/>
          <pc:sldMk cId="2141916423" sldId="291"/>
        </pc:sldMkLst>
        <pc:picChg chg="add del mod">
          <ac:chgData name="Gallas, Brandon D." userId="9085ea7e-0e3e-4d46-906b-f3d16e7e49a1" providerId="ADAL" clId="{7842D0B7-C34A-4E1E-9366-B04DD6DD9F4A}" dt="2023-08-30T17:01:09.697" v="943" actId="478"/>
          <ac:picMkLst>
            <pc:docMk/>
            <pc:sldMk cId="2141916423" sldId="291"/>
            <ac:picMk id="2" creationId="{DE3D4618-BFEE-E49F-D5CC-08620C56C594}"/>
          </ac:picMkLst>
        </pc:picChg>
      </pc:sldChg>
    </pc:docChg>
  </pc:docChgLst>
</pc:chgInfo>
</file>

<file path=ppt/media/hdphoto1.wdp>
</file>

<file path=ppt/media/hdphoto2.wdp>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DC53E9-1BDF-438C-946B-905BD353A296}" type="datetimeFigureOut">
              <a:rPr lang="en-US" smtClean="0"/>
              <a:t>9/8/2023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025CE-E7B5-466D-88A1-9882B7C7E70F}" type="slidenum">
              <a:rPr lang="en-US" smtClean="0"/>
              <a:t>‹#›</a:t>
            </a:fld>
            <a:endParaRPr lang="en-US"/>
          </a:p>
        </p:txBody>
      </p:sp>
    </p:spTree>
    <p:extLst>
      <p:ext uri="{BB962C8B-B14F-4D97-AF65-F5344CB8AC3E}">
        <p14:creationId xmlns:p14="http://schemas.microsoft.com/office/powerpoint/2010/main" val="3824182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B74C06-4812-4458-B900-90E580216037}" type="slidenum">
              <a:rPr lang="en-US" smtClean="0"/>
              <a:t>3</a:t>
            </a:fld>
            <a:endParaRPr lang="en-US"/>
          </a:p>
        </p:txBody>
      </p:sp>
    </p:spTree>
    <p:extLst>
      <p:ext uri="{BB962C8B-B14F-4D97-AF65-F5344CB8AC3E}">
        <p14:creationId xmlns:p14="http://schemas.microsoft.com/office/powerpoint/2010/main" val="2133513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2"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2"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90" y="1681163"/>
            <a:ext cx="515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90" y="2505075"/>
            <a:ext cx="515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2"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9/8/2023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9/8/2023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0"/>
            <a:ext cx="3932236"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90" y="2057400"/>
            <a:ext cx="393223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0"/>
            <a:ext cx="3932236"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90" y="2057400"/>
            <a:ext cx="393223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9/8/2023</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ncbi.nlm.nih.gov/pmc/articles/PMC6267863/"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ceportal.fda.gov/" TargetMode="Externa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6.pn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microsoft.com/office/2007/relationships/hdphoto" Target="../media/hdphoto2.wdp"/><Relationship Id="rId10"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hyperlink" Target="https://ceportal.fda.gov/"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hyperlink" Target="https://didsr.github.io/HTT.home/assets/pages/pivotal-study/pdfs-images/recruitReadersFlyer-2023.pdf"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didsr.github.io/HTT.home/" TargetMode="External"/><Relationship Id="rId7"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hyperlink" Target="https://ceportal.fda.gov/"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4.pn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C7CCFEF-CE9C-426C-AD28-B7C523BDE31E}"/>
              </a:ext>
            </a:extLst>
          </p:cNvPr>
          <p:cNvSpPr>
            <a:spLocks noGrp="1"/>
          </p:cNvSpPr>
          <p:nvPr>
            <p:ph idx="1"/>
          </p:nvPr>
        </p:nvSpPr>
        <p:spPr>
          <a:xfrm>
            <a:off x="401290" y="1977694"/>
            <a:ext cx="5520855" cy="4345388"/>
          </a:xfrm>
        </p:spPr>
        <p:txBody>
          <a:bodyPr>
            <a:normAutofit/>
          </a:bodyPr>
          <a:lstStyle/>
          <a:p>
            <a:pPr marL="0" indent="0">
              <a:spcBef>
                <a:spcPts val="0"/>
              </a:spcBef>
              <a:buNone/>
            </a:pPr>
            <a:r>
              <a:rPr lang="en-US" dirty="0">
                <a:latin typeface="Calibri" panose="020F0502020204030204" pitchFamily="34" charset="0"/>
                <a:ea typeface="Calibri" panose="020F0502020204030204" pitchFamily="34" charset="0"/>
                <a:cs typeface="Times New Roman" panose="02020603050405020304" pitchFamily="18" charset="0"/>
              </a:rPr>
              <a:t>4 Part Course:</a:t>
            </a:r>
          </a:p>
          <a:p>
            <a:pPr marL="0" indent="0">
              <a:spcBef>
                <a:spcPts val="0"/>
              </a:spcBef>
              <a:buNone/>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indent="-457200">
              <a:spcBef>
                <a:spcPts val="0"/>
              </a:spcBef>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Clinical context of stromal tumor-infiltrating lymphocytes (sTILs) </a:t>
            </a:r>
          </a:p>
          <a:p>
            <a:pPr marL="457200" indent="-457200">
              <a:spcBef>
                <a:spcPts val="0"/>
              </a:spcBef>
              <a:buFont typeface="+mj-lt"/>
              <a:buAutoNum type="arabicPeriod"/>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indent="-457200">
              <a:spcBef>
                <a:spcPts val="0"/>
              </a:spcBef>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Video on steps of the sTILs Assessment</a:t>
            </a:r>
          </a:p>
          <a:p>
            <a:pPr marL="457200" indent="-457200">
              <a:spcBef>
                <a:spcPts val="0"/>
              </a:spcBef>
              <a:buFont typeface="+mj-lt"/>
              <a:buAutoNum type="arabicPeriod"/>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indent="-457200">
              <a:spcBef>
                <a:spcPts val="0"/>
              </a:spcBef>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Pitfalls in the sTILs Assessment</a:t>
            </a:r>
          </a:p>
          <a:p>
            <a:pPr marL="457200" indent="-457200">
              <a:spcBef>
                <a:spcPts val="0"/>
              </a:spcBef>
              <a:buFont typeface="+mj-lt"/>
              <a:buAutoNum type="arabicPeriod"/>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indent="-457200">
              <a:spcBef>
                <a:spcPts val="0"/>
              </a:spcBef>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Manuscript on sTILs evaluation </a:t>
            </a:r>
          </a:p>
          <a:p>
            <a:pPr marL="0" indent="0">
              <a:spcBef>
                <a:spcPts val="0"/>
              </a:spcBef>
              <a:buNone/>
            </a:pP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a:latin typeface="Calibri" panose="020F0502020204030204" pitchFamily="34" charset="0"/>
                <a:ea typeface="Calibri" panose="020F0502020204030204" pitchFamily="34" charset="0"/>
                <a:cs typeface="Times New Roman" panose="02020603050405020304" pitchFamily="18" charset="0"/>
                <a:hlinkClick r:id="rId2"/>
              </a:rPr>
              <a:t>Salgado et al., Ann Oncol. 2015</a:t>
            </a:r>
            <a:r>
              <a:rPr lang="en-US" sz="2400" dirty="0">
                <a:latin typeface="Calibri" panose="020F0502020204030204" pitchFamily="34" charset="0"/>
                <a:ea typeface="Calibri" panose="020F0502020204030204" pitchFamily="34" charset="0"/>
                <a:cs typeface="Times New Roman" panose="02020603050405020304" pitchFamily="18" charset="0"/>
              </a:rPr>
              <a:t>)</a:t>
            </a:r>
          </a:p>
          <a:p>
            <a:pPr marL="0" indent="0">
              <a:spcBef>
                <a:spcPts val="0"/>
              </a:spcBef>
              <a:buNone/>
            </a:pP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Title 3">
            <a:extLst>
              <a:ext uri="{FF2B5EF4-FFF2-40B4-BE49-F238E27FC236}">
                <a16:creationId xmlns:a16="http://schemas.microsoft.com/office/drawing/2014/main" id="{AC5CE196-25CD-4754-B9A4-C9D931801C4A}"/>
              </a:ext>
            </a:extLst>
          </p:cNvPr>
          <p:cNvSpPr>
            <a:spLocks noGrp="1"/>
          </p:cNvSpPr>
          <p:nvPr>
            <p:ph type="title"/>
          </p:nvPr>
        </p:nvSpPr>
        <p:spPr>
          <a:xfrm>
            <a:off x="401290" y="243899"/>
            <a:ext cx="11503668" cy="1417196"/>
          </a:xfrm>
        </p:spPr>
        <p:txBody>
          <a:bodyPr>
            <a:normAutofit/>
          </a:bodyPr>
          <a:lstStyle/>
          <a:p>
            <a:r>
              <a:rPr lang="en-US" sz="4000" b="1" dirty="0">
                <a:solidFill>
                  <a:schemeClr val="accent1">
                    <a:lumMod val="75000"/>
                  </a:schemeClr>
                </a:solidFill>
              </a:rPr>
              <a:t>Assessment of Stromal Tumor-Infiltrating Lymphocytes </a:t>
            </a:r>
            <a:br>
              <a:rPr lang="en-US" b="1" dirty="0">
                <a:solidFill>
                  <a:schemeClr val="accent1">
                    <a:lumMod val="75000"/>
                  </a:schemeClr>
                </a:solidFill>
              </a:rPr>
            </a:br>
            <a:r>
              <a:rPr lang="en-US" sz="3100" dirty="0"/>
              <a:t>3.00 CME Credits</a:t>
            </a:r>
            <a:endParaRPr lang="en-US" dirty="0"/>
          </a:p>
        </p:txBody>
      </p:sp>
      <p:grpSp>
        <p:nvGrpSpPr>
          <p:cNvPr id="17" name="Group 16">
            <a:extLst>
              <a:ext uri="{FF2B5EF4-FFF2-40B4-BE49-F238E27FC236}">
                <a16:creationId xmlns:a16="http://schemas.microsoft.com/office/drawing/2014/main" id="{8EACD51C-AEF6-96EB-6290-B2E2E5150BCE}"/>
              </a:ext>
            </a:extLst>
          </p:cNvPr>
          <p:cNvGrpSpPr/>
          <p:nvPr/>
        </p:nvGrpSpPr>
        <p:grpSpPr>
          <a:xfrm>
            <a:off x="6269857" y="1145219"/>
            <a:ext cx="5317724" cy="5637320"/>
            <a:chOff x="6269857" y="1145219"/>
            <a:chExt cx="5317724" cy="5637320"/>
          </a:xfrm>
        </p:grpSpPr>
        <p:sp>
          <p:nvSpPr>
            <p:cNvPr id="3" name="Rectangle: Rounded Corners 2">
              <a:extLst>
                <a:ext uri="{FF2B5EF4-FFF2-40B4-BE49-F238E27FC236}">
                  <a16:creationId xmlns:a16="http://schemas.microsoft.com/office/drawing/2014/main" id="{6F98AB68-E9C1-438E-9F89-067B6DEE42E3}"/>
                </a:ext>
              </a:extLst>
            </p:cNvPr>
            <p:cNvSpPr/>
            <p:nvPr/>
          </p:nvSpPr>
          <p:spPr>
            <a:xfrm>
              <a:off x="6269857" y="1145219"/>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09C6408-F7AE-4BAF-ACE1-54E6A1F534AB}"/>
                </a:ext>
              </a:extLst>
            </p:cNvPr>
            <p:cNvPicPr>
              <a:picLocks noChangeAspect="1"/>
            </p:cNvPicPr>
            <p:nvPr/>
          </p:nvPicPr>
          <p:blipFill>
            <a:blip r:embed="rId3"/>
            <a:stretch>
              <a:fillRect/>
            </a:stretch>
          </p:blipFill>
          <p:spPr>
            <a:xfrm>
              <a:off x="8237864" y="5658644"/>
              <a:ext cx="1381709" cy="904993"/>
            </a:xfrm>
            <a:prstGeom prst="rect">
              <a:avLst/>
            </a:prstGeom>
          </p:spPr>
        </p:pic>
        <p:sp>
          <p:nvSpPr>
            <p:cNvPr id="14" name="Content Placeholder 4">
              <a:extLst>
                <a:ext uri="{FF2B5EF4-FFF2-40B4-BE49-F238E27FC236}">
                  <a16:creationId xmlns:a16="http://schemas.microsoft.com/office/drawing/2014/main" id="{FF45E319-D108-4940-85C2-12F304E6ED25}"/>
                </a:ext>
              </a:extLst>
            </p:cNvPr>
            <p:cNvSpPr txBox="1">
              <a:spLocks/>
            </p:cNvSpPr>
            <p:nvPr/>
          </p:nvSpPr>
          <p:spPr>
            <a:xfrm>
              <a:off x="6481761" y="4002154"/>
              <a:ext cx="4972658" cy="160342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2000" dirty="0">
                  <a:ea typeface="Calibri" panose="020F0502020204030204" pitchFamily="34" charset="0"/>
                  <a:cs typeface="Times New Roman" panose="02020603050405020304" pitchFamily="18" charset="0"/>
                </a:rPr>
                <a:t>Create an account: </a:t>
              </a:r>
              <a:r>
                <a:rPr lang="en-US" sz="2000" dirty="0">
                  <a:hlinkClick r:id="rId4"/>
                </a:rPr>
                <a:t>https://ceportal.fda.gov/</a:t>
              </a:r>
              <a:endParaRPr lang="en-US" sz="2000" dirty="0"/>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Click on “Online Learning” tab</a:t>
              </a:r>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Scroll to “Assessment of Stromal Tumor-Infiltrating Lymphocytes”</a:t>
              </a:r>
            </a:p>
          </p:txBody>
        </p:sp>
        <p:pic>
          <p:nvPicPr>
            <p:cNvPr id="11" name="Picture 10">
              <a:extLst>
                <a:ext uri="{FF2B5EF4-FFF2-40B4-BE49-F238E27FC236}">
                  <a16:creationId xmlns:a16="http://schemas.microsoft.com/office/drawing/2014/main" id="{261EB63A-F610-40FA-8F92-705904C39812}"/>
                </a:ext>
              </a:extLst>
            </p:cNvPr>
            <p:cNvPicPr>
              <a:picLocks noChangeAspect="1"/>
            </p:cNvPicPr>
            <p:nvPr/>
          </p:nvPicPr>
          <p:blipFill>
            <a:blip r:embed="rId5"/>
            <a:stretch>
              <a:fillRect/>
            </a:stretch>
          </p:blipFill>
          <p:spPr>
            <a:xfrm>
              <a:off x="6696936" y="1759766"/>
              <a:ext cx="4463566" cy="2133726"/>
            </a:xfrm>
            <a:prstGeom prst="rect">
              <a:avLst/>
            </a:prstGeom>
          </p:spPr>
        </p:pic>
        <p:pic>
          <p:nvPicPr>
            <p:cNvPr id="6" name="Picture 5">
              <a:extLst>
                <a:ext uri="{FF2B5EF4-FFF2-40B4-BE49-F238E27FC236}">
                  <a16:creationId xmlns:a16="http://schemas.microsoft.com/office/drawing/2014/main" id="{F5527541-08A8-BA3D-A354-EAA7AE412572}"/>
                </a:ext>
              </a:extLst>
            </p:cNvPr>
            <p:cNvPicPr>
              <a:picLocks noChangeAspect="1"/>
            </p:cNvPicPr>
            <p:nvPr/>
          </p:nvPicPr>
          <p:blipFill>
            <a:blip r:embed="rId6"/>
            <a:stretch>
              <a:fillRect/>
            </a:stretch>
          </p:blipFill>
          <p:spPr>
            <a:xfrm>
              <a:off x="6696936" y="1778879"/>
              <a:ext cx="2168247" cy="2110810"/>
            </a:xfrm>
            <a:prstGeom prst="rect">
              <a:avLst/>
            </a:prstGeom>
          </p:spPr>
        </p:pic>
        <p:pic>
          <p:nvPicPr>
            <p:cNvPr id="9" name="Picture 8">
              <a:extLst>
                <a:ext uri="{FF2B5EF4-FFF2-40B4-BE49-F238E27FC236}">
                  <a16:creationId xmlns:a16="http://schemas.microsoft.com/office/drawing/2014/main" id="{E45D4804-E029-1EC0-8AC2-80C466ACE29A}"/>
                </a:ext>
              </a:extLst>
            </p:cNvPr>
            <p:cNvPicPr>
              <a:picLocks noChangeAspect="1"/>
            </p:cNvPicPr>
            <p:nvPr/>
          </p:nvPicPr>
          <p:blipFill rotWithShape="1">
            <a:blip r:embed="rId3"/>
            <a:srcRect t="71978"/>
            <a:stretch/>
          </p:blipFill>
          <p:spPr>
            <a:xfrm>
              <a:off x="7683233" y="6285522"/>
              <a:ext cx="2490970" cy="457200"/>
            </a:xfrm>
            <a:prstGeom prst="rect">
              <a:avLst/>
            </a:prstGeom>
          </p:spPr>
        </p:pic>
        <p:sp>
          <p:nvSpPr>
            <p:cNvPr id="13" name="Content Placeholder 4">
              <a:extLst>
                <a:ext uri="{FF2B5EF4-FFF2-40B4-BE49-F238E27FC236}">
                  <a16:creationId xmlns:a16="http://schemas.microsoft.com/office/drawing/2014/main" id="{D0B954DC-EF10-F3C9-D3E1-41FB25077E15}"/>
                </a:ext>
              </a:extLst>
            </p:cNvPr>
            <p:cNvSpPr txBox="1">
              <a:spLocks/>
            </p:cNvSpPr>
            <p:nvPr/>
          </p:nvSpPr>
          <p:spPr>
            <a:xfrm>
              <a:off x="6481761" y="1213375"/>
              <a:ext cx="4972658" cy="480131"/>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b="1" dirty="0">
                  <a:solidFill>
                    <a:schemeClr val="accent1"/>
                  </a:solidFill>
                  <a:ea typeface="Calibri" panose="020F0502020204030204" pitchFamily="34" charset="0"/>
                  <a:cs typeface="Times New Roman" panose="02020603050405020304" pitchFamily="18" charset="0"/>
                </a:rPr>
                <a:t>3.00 CME Credit Course</a:t>
              </a:r>
            </a:p>
          </p:txBody>
        </p:sp>
      </p:grpSp>
    </p:spTree>
    <p:extLst>
      <p:ext uri="{BB962C8B-B14F-4D97-AF65-F5344CB8AC3E}">
        <p14:creationId xmlns:p14="http://schemas.microsoft.com/office/powerpoint/2010/main" val="2084876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B56A73F-68E5-B713-44A2-35A88BA708A0}"/>
              </a:ext>
            </a:extLst>
          </p:cNvPr>
          <p:cNvSpPr txBox="1"/>
          <p:nvPr/>
        </p:nvSpPr>
        <p:spPr>
          <a:xfrm>
            <a:off x="3048000" y="3244334"/>
            <a:ext cx="6096000"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grpSp>
        <p:nvGrpSpPr>
          <p:cNvPr id="8" name="Group 7">
            <a:extLst>
              <a:ext uri="{FF2B5EF4-FFF2-40B4-BE49-F238E27FC236}">
                <a16:creationId xmlns:a16="http://schemas.microsoft.com/office/drawing/2014/main" id="{A4340C81-3320-F642-C405-DEEAC24F1C1C}"/>
              </a:ext>
            </a:extLst>
          </p:cNvPr>
          <p:cNvGrpSpPr/>
          <p:nvPr/>
        </p:nvGrpSpPr>
        <p:grpSpPr>
          <a:xfrm>
            <a:off x="604419" y="559254"/>
            <a:ext cx="4497954" cy="2392136"/>
            <a:chOff x="229241" y="745671"/>
            <a:chExt cx="5997272" cy="3189515"/>
          </a:xfrm>
        </p:grpSpPr>
        <p:sp>
          <p:nvSpPr>
            <p:cNvPr id="9" name="Rectangle 8">
              <a:extLst>
                <a:ext uri="{FF2B5EF4-FFF2-40B4-BE49-F238E27FC236}">
                  <a16:creationId xmlns:a16="http://schemas.microsoft.com/office/drawing/2014/main" id="{BAFB5B36-D5E5-616D-9E99-194F6E38B189}"/>
                </a:ext>
              </a:extLst>
            </p:cNvPr>
            <p:cNvSpPr/>
            <p:nvPr/>
          </p:nvSpPr>
          <p:spPr>
            <a:xfrm>
              <a:off x="229241" y="745671"/>
              <a:ext cx="5997272" cy="3189515"/>
            </a:xfrm>
            <a:prstGeom prst="rect">
              <a:avLst/>
            </a:prstGeom>
            <a:gradFill>
              <a:gsLst>
                <a:gs pos="0">
                  <a:srgbClr val="FFF6E1">
                    <a:alpha val="16167"/>
                  </a:srgbClr>
                </a:gs>
                <a:gs pos="66000">
                  <a:srgbClr val="F8EAD7">
                    <a:alpha val="17000"/>
                  </a:srgbClr>
                </a:gs>
                <a:gs pos="100000">
                  <a:srgbClr val="E5DAC3">
                    <a:alpha val="19424"/>
                  </a:srgbClr>
                </a:gs>
              </a:gsLst>
              <a:path path="circle">
                <a:fillToRect l="50000" t="-80000" r="50000" b="180000"/>
              </a:path>
            </a:gra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a:extLst>
                <a:ext uri="{FF2B5EF4-FFF2-40B4-BE49-F238E27FC236}">
                  <a16:creationId xmlns:a16="http://schemas.microsoft.com/office/drawing/2014/main" id="{76002D15-29F0-BCDA-AAC3-CC230DD263FF}"/>
                </a:ext>
              </a:extLst>
            </p:cNvPr>
            <p:cNvSpPr/>
            <p:nvPr/>
          </p:nvSpPr>
          <p:spPr>
            <a:xfrm>
              <a:off x="3935848" y="1067906"/>
              <a:ext cx="242389" cy="276999"/>
            </a:xfrm>
            <a:prstGeom prst="rect">
              <a:avLst/>
            </a:prstGeom>
            <a:solidFill>
              <a:srgbClr val="FFECC9">
                <a:alpha val="50980"/>
              </a:srgbClr>
            </a:solidFill>
          </p:spPr>
          <p:txBody>
            <a:bodyPr wrap="square" lIns="68580" tIns="34290" rIns="68580" bIns="34290">
              <a:spAutoFit/>
            </a:bodyPr>
            <a:lstStyle/>
            <a:p>
              <a:pPr algn="ctr"/>
              <a:r>
                <a:rPr lang="en-US" sz="900" b="1">
                  <a:ln w="0"/>
                  <a:latin typeface="Times New Roman" panose="02020603050405020304" pitchFamily="18" charset="0"/>
                  <a:cs typeface="Times New Roman" panose="02020603050405020304" pitchFamily="18" charset="0"/>
                </a:rPr>
                <a:t>C</a:t>
              </a:r>
            </a:p>
          </p:txBody>
        </p:sp>
        <p:sp>
          <p:nvSpPr>
            <p:cNvPr id="11" name="Rectangle 10">
              <a:extLst>
                <a:ext uri="{FF2B5EF4-FFF2-40B4-BE49-F238E27FC236}">
                  <a16:creationId xmlns:a16="http://schemas.microsoft.com/office/drawing/2014/main" id="{25789827-C22C-597A-1746-438ACB79E9F5}"/>
                </a:ext>
              </a:extLst>
            </p:cNvPr>
            <p:cNvSpPr/>
            <p:nvPr/>
          </p:nvSpPr>
          <p:spPr>
            <a:xfrm>
              <a:off x="367212" y="1070368"/>
              <a:ext cx="192185" cy="276999"/>
            </a:xfrm>
            <a:prstGeom prst="rect">
              <a:avLst/>
            </a:prstGeom>
            <a:solidFill>
              <a:srgbClr val="FFECC9">
                <a:alpha val="50980"/>
              </a:srgbClr>
            </a:solidFill>
          </p:spPr>
          <p:txBody>
            <a:bodyPr wrap="square" lIns="68580" tIns="34290" rIns="68580" bIns="34290">
              <a:spAutoFit/>
            </a:bodyPr>
            <a:lstStyle/>
            <a:p>
              <a:pPr algn="ctr"/>
              <a:r>
                <a:rPr lang="en-US" sz="900" b="1">
                  <a:ln w="0"/>
                  <a:latin typeface="Times New Roman" panose="02020603050405020304" pitchFamily="18" charset="0"/>
                  <a:cs typeface="Times New Roman" panose="02020603050405020304" pitchFamily="18" charset="0"/>
                </a:rPr>
                <a:t>A</a:t>
              </a:r>
            </a:p>
          </p:txBody>
        </p:sp>
        <p:sp>
          <p:nvSpPr>
            <p:cNvPr id="12" name="Rectangle 11">
              <a:extLst>
                <a:ext uri="{FF2B5EF4-FFF2-40B4-BE49-F238E27FC236}">
                  <a16:creationId xmlns:a16="http://schemas.microsoft.com/office/drawing/2014/main" id="{486BF495-5D12-A357-E872-49ACA9F8D30C}"/>
                </a:ext>
              </a:extLst>
            </p:cNvPr>
            <p:cNvSpPr/>
            <p:nvPr/>
          </p:nvSpPr>
          <p:spPr>
            <a:xfrm>
              <a:off x="2053284" y="1070368"/>
              <a:ext cx="242389" cy="276999"/>
            </a:xfrm>
            <a:prstGeom prst="rect">
              <a:avLst/>
            </a:prstGeom>
            <a:solidFill>
              <a:srgbClr val="FFECC9">
                <a:alpha val="50980"/>
              </a:srgbClr>
            </a:solidFill>
          </p:spPr>
          <p:txBody>
            <a:bodyPr wrap="square" lIns="68580" tIns="34290" rIns="68580" bIns="34290">
              <a:spAutoFit/>
            </a:bodyPr>
            <a:lstStyle/>
            <a:p>
              <a:pPr algn="ctr"/>
              <a:r>
                <a:rPr lang="en-US" sz="900" b="1">
                  <a:ln w="0"/>
                  <a:latin typeface="Times New Roman" panose="02020603050405020304" pitchFamily="18" charset="0"/>
                  <a:cs typeface="Times New Roman" panose="02020603050405020304" pitchFamily="18" charset="0"/>
                </a:rPr>
                <a:t>B</a:t>
              </a:r>
            </a:p>
          </p:txBody>
        </p:sp>
        <p:pic>
          <p:nvPicPr>
            <p:cNvPr id="13" name="Picture 12" descr="Graphical user interface, application&#10;&#10;Description automatically generated">
              <a:extLst>
                <a:ext uri="{FF2B5EF4-FFF2-40B4-BE49-F238E27FC236}">
                  <a16:creationId xmlns:a16="http://schemas.microsoft.com/office/drawing/2014/main" id="{87E861C8-7759-D54B-E7A5-DFDEBD21DB19}"/>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3505" t="1982" r="5267" b="57870"/>
            <a:stretch/>
          </p:blipFill>
          <p:spPr>
            <a:xfrm>
              <a:off x="4131132" y="1082487"/>
              <a:ext cx="1660081" cy="1785899"/>
            </a:xfrm>
            <a:prstGeom prst="rect">
              <a:avLst/>
            </a:prstGeom>
          </p:spPr>
        </p:pic>
        <p:pic>
          <p:nvPicPr>
            <p:cNvPr id="14" name="Picture 13" descr="A picture containing scatter chart&#10;&#10;Description automatically generated">
              <a:extLst>
                <a:ext uri="{FF2B5EF4-FFF2-40B4-BE49-F238E27FC236}">
                  <a16:creationId xmlns:a16="http://schemas.microsoft.com/office/drawing/2014/main" id="{1DCF0900-13D2-7667-63BD-5FC11ED7C15C}"/>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l="-1" r="79865" b="56762"/>
            <a:stretch/>
          </p:blipFill>
          <p:spPr>
            <a:xfrm>
              <a:off x="521295" y="1082488"/>
              <a:ext cx="1565361" cy="1785900"/>
            </a:xfrm>
            <a:prstGeom prst="rect">
              <a:avLst/>
            </a:prstGeom>
          </p:spPr>
        </p:pic>
        <p:sp>
          <p:nvSpPr>
            <p:cNvPr id="15" name="Rectangle 14">
              <a:extLst>
                <a:ext uri="{FF2B5EF4-FFF2-40B4-BE49-F238E27FC236}">
                  <a16:creationId xmlns:a16="http://schemas.microsoft.com/office/drawing/2014/main" id="{3F26F2C3-F3FC-B154-FF4C-93A53354815F}"/>
                </a:ext>
              </a:extLst>
            </p:cNvPr>
            <p:cNvSpPr/>
            <p:nvPr/>
          </p:nvSpPr>
          <p:spPr>
            <a:xfrm>
              <a:off x="272542" y="810872"/>
              <a:ext cx="5420697" cy="307776"/>
            </a:xfrm>
            <a:prstGeom prst="rect">
              <a:avLst/>
            </a:prstGeom>
            <a:noFill/>
            <a:ln>
              <a:noFill/>
            </a:ln>
          </p:spPr>
          <p:txBody>
            <a:bodyPr wrap="square" lIns="68580" tIns="34290" rIns="68580" bIns="34290">
              <a:spAutoFit/>
            </a:bodyPr>
            <a:lstStyle/>
            <a:p>
              <a:r>
                <a:rPr lang="en-US" sz="1050" b="1">
                  <a:ln w="0"/>
                  <a:latin typeface="Times New Roman" panose="02020603050405020304" pitchFamily="18" charset="0"/>
                  <a:cs typeface="Times New Roman" panose="02020603050405020304" pitchFamily="18" charset="0"/>
                </a:rPr>
                <a:t>Interactive Training for Annotators</a:t>
              </a:r>
            </a:p>
          </p:txBody>
        </p:sp>
        <p:sp>
          <p:nvSpPr>
            <p:cNvPr id="16" name="TextBox 15">
              <a:extLst>
                <a:ext uri="{FF2B5EF4-FFF2-40B4-BE49-F238E27FC236}">
                  <a16:creationId xmlns:a16="http://schemas.microsoft.com/office/drawing/2014/main" id="{C0593CDC-0F56-F006-2721-E5D05B16FCCE}"/>
                </a:ext>
              </a:extLst>
            </p:cNvPr>
            <p:cNvSpPr txBox="1"/>
            <p:nvPr/>
          </p:nvSpPr>
          <p:spPr>
            <a:xfrm>
              <a:off x="521296" y="2840315"/>
              <a:ext cx="5269919" cy="1046440"/>
            </a:xfrm>
            <a:prstGeom prst="rect">
              <a:avLst/>
            </a:prstGeom>
            <a:solidFill>
              <a:schemeClr val="bg1"/>
            </a:solidFill>
          </p:spPr>
          <p:txBody>
            <a:bodyPr wrap="square" rtlCol="0">
              <a:spAutoFit/>
            </a:bodyPr>
            <a:lstStyle/>
            <a:p>
              <a:r>
                <a:rPr lang="en-US" sz="750" b="1" u="sng" dirty="0">
                  <a:latin typeface="Arial Narrow" panose="020B0604020202020204" pitchFamily="34" charset="0"/>
                  <a:cs typeface="Arial Narrow" panose="020B0604020202020204" pitchFamily="34" charset="0"/>
                </a:rPr>
                <a:t>Expert Feedback:</a:t>
              </a:r>
              <a:r>
                <a:rPr lang="en-US" sz="750" b="1" dirty="0">
                  <a:latin typeface="Arial Narrow" panose="020B0604020202020204" pitchFamily="34" charset="0"/>
                  <a:cs typeface="Arial Narrow" panose="020B0604020202020204" pitchFamily="34" charset="0"/>
                </a:rPr>
                <a:t>   Mean Percent Stroma: </a:t>
              </a:r>
              <a:r>
                <a:rPr lang="en-US" sz="750" dirty="0">
                  <a:latin typeface="Arial Narrow" panose="020B0604020202020204" pitchFamily="34" charset="0"/>
                  <a:cs typeface="Arial Narrow" panose="020B0604020202020204" pitchFamily="34" charset="0"/>
                </a:rPr>
                <a:t>61.7</a:t>
              </a:r>
              <a:r>
                <a:rPr lang="en-US" sz="750" b="1" dirty="0">
                  <a:latin typeface="Arial Narrow" panose="020B0604020202020204" pitchFamily="34" charset="0"/>
                  <a:cs typeface="Arial Narrow" panose="020B0604020202020204" pitchFamily="34" charset="0"/>
                </a:rPr>
                <a:t>      Mean sTIL Density: </a:t>
              </a:r>
              <a:r>
                <a:rPr lang="en-US" sz="750" dirty="0">
                  <a:latin typeface="Arial Narrow" panose="020B0604020202020204" pitchFamily="34" charset="0"/>
                  <a:cs typeface="Arial Narrow" panose="020B0604020202020204" pitchFamily="34" charset="0"/>
                </a:rPr>
                <a:t>75.8</a:t>
              </a:r>
            </a:p>
            <a:p>
              <a:r>
                <a:rPr lang="en-US" sz="750" b="1" dirty="0">
                  <a:latin typeface="Arial Narrow" panose="020B0604020202020204" pitchFamily="34" charset="0"/>
                  <a:cs typeface="Arial Narrow" panose="020B0604020202020204" pitchFamily="34" charset="0"/>
                </a:rPr>
                <a:t>Comments: </a:t>
              </a:r>
              <a:r>
                <a:rPr lang="en-US" sz="750" dirty="0">
                  <a:latin typeface="Arial Narrow" panose="020B0604020202020204" pitchFamily="34" charset="0"/>
                  <a:cs typeface="Arial Narrow" panose="020B0604020202020204" pitchFamily="34" charset="0"/>
                </a:rPr>
                <a:t>The square is very nicely divided in triangles. It is more than 50% of stroma and so it is 55-60% stroma. Despite perinuclear halos being prominent in this ROI, experts achieved better than average concordance compared to other similar ROIs. This concordance is likely due to the arrangement of tumor and stroma in the ROI, where the tumor is all aggregated to one aspect.</a:t>
              </a:r>
            </a:p>
            <a:p>
              <a:r>
                <a:rPr lang="en-US" sz="750" b="1" dirty="0">
                  <a:latin typeface="Arial Narrow" panose="020B0604020202020204" pitchFamily="34" charset="0"/>
                  <a:cs typeface="Arial Narrow" panose="020B0604020202020204" pitchFamily="34" charset="0"/>
                </a:rPr>
                <a:t>Pitfalls: </a:t>
              </a:r>
              <a:r>
                <a:rPr lang="en-US" sz="750" dirty="0">
                  <a:latin typeface="Arial Narrow" panose="020B0604020202020204" pitchFamily="34" charset="0"/>
                  <a:cs typeface="Arial Narrow" panose="020B0604020202020204" pitchFamily="34" charset="0"/>
                </a:rPr>
                <a:t>There are no significant pitfalls for this ROI.</a:t>
              </a:r>
            </a:p>
          </p:txBody>
        </p:sp>
        <p:sp>
          <p:nvSpPr>
            <p:cNvPr id="17" name="Rectangle 16">
              <a:extLst>
                <a:ext uri="{FF2B5EF4-FFF2-40B4-BE49-F238E27FC236}">
                  <a16:creationId xmlns:a16="http://schemas.microsoft.com/office/drawing/2014/main" id="{5076F904-356C-D2F0-B08B-AAC8C08EAA9E}"/>
                </a:ext>
              </a:extLst>
            </p:cNvPr>
            <p:cNvSpPr/>
            <p:nvPr/>
          </p:nvSpPr>
          <p:spPr>
            <a:xfrm>
              <a:off x="370516" y="2841819"/>
              <a:ext cx="181299" cy="276999"/>
            </a:xfrm>
            <a:prstGeom prst="rect">
              <a:avLst/>
            </a:prstGeom>
            <a:solidFill>
              <a:srgbClr val="FFECC9">
                <a:alpha val="50980"/>
              </a:srgbClr>
            </a:solidFill>
          </p:spPr>
          <p:txBody>
            <a:bodyPr wrap="square" lIns="68580" tIns="34290" rIns="68580" bIns="34290">
              <a:spAutoFit/>
            </a:bodyPr>
            <a:lstStyle/>
            <a:p>
              <a:pPr algn="ctr"/>
              <a:r>
                <a:rPr lang="en-US" sz="900" b="1">
                  <a:ln w="0"/>
                  <a:latin typeface="Times New Roman" panose="02020603050405020304" pitchFamily="18" charset="0"/>
                  <a:cs typeface="Times New Roman" panose="02020603050405020304" pitchFamily="18" charset="0"/>
                </a:rPr>
                <a:t>D</a:t>
              </a:r>
            </a:p>
          </p:txBody>
        </p:sp>
        <p:pic>
          <p:nvPicPr>
            <p:cNvPr id="18" name="Picture 17" descr="A picture containing scatter chart&#10;&#10;Description automatically generated">
              <a:extLst>
                <a:ext uri="{FF2B5EF4-FFF2-40B4-BE49-F238E27FC236}">
                  <a16:creationId xmlns:a16="http://schemas.microsoft.com/office/drawing/2014/main" id="{696F569E-17BC-631F-9666-727EB0D21DD4}"/>
                </a:ext>
              </a:extLst>
            </p:cNvPr>
            <p:cNvPicPr>
              <a:picLocks noChangeAspect="1"/>
            </p:cNvPicPr>
            <p:nvPr/>
          </p:nvPicPr>
          <p:blipFill rotWithShape="1">
            <a:blip r:embed="rId6"/>
            <a:srcRect l="25060" t="-798" r="22678" b="502"/>
            <a:stretch/>
          </p:blipFill>
          <p:spPr>
            <a:xfrm>
              <a:off x="2278598" y="1082487"/>
              <a:ext cx="1675154" cy="1616570"/>
            </a:xfrm>
            <a:prstGeom prst="rect">
              <a:avLst/>
            </a:prstGeom>
          </p:spPr>
        </p:pic>
      </p:grpSp>
      <p:sp>
        <p:nvSpPr>
          <p:cNvPr id="30" name="TextBox 29">
            <a:extLst>
              <a:ext uri="{FF2B5EF4-FFF2-40B4-BE49-F238E27FC236}">
                <a16:creationId xmlns:a16="http://schemas.microsoft.com/office/drawing/2014/main" id="{39700A41-E6A7-A0FD-F2A6-ED3D37015BCB}"/>
              </a:ext>
            </a:extLst>
          </p:cNvPr>
          <p:cNvSpPr txBox="1"/>
          <p:nvPr/>
        </p:nvSpPr>
        <p:spPr>
          <a:xfrm>
            <a:off x="604419" y="3375864"/>
            <a:ext cx="4497954" cy="2749214"/>
          </a:xfrm>
          <a:prstGeom prst="rect">
            <a:avLst/>
          </a:prstGeom>
          <a:noFill/>
        </p:spPr>
        <p:txBody>
          <a:bodyPr wrap="square">
            <a:spAutoFit/>
          </a:bodyPr>
          <a:lstStyle/>
          <a:p>
            <a:pPr marL="457200" marR="457200">
              <a:lnSpc>
                <a:spcPct val="200000"/>
              </a:lnSpc>
              <a:spcBef>
                <a:spcPts val="0"/>
              </a:spcBef>
              <a:spcAft>
                <a:spcPts val="800"/>
              </a:spcAft>
            </a:pPr>
            <a:r>
              <a:rPr lang="en-US" sz="1100" b="1" dirty="0">
                <a:effectLst/>
                <a:latin typeface="Times New Roman" panose="02020603050405020304" pitchFamily="18" charset="0"/>
                <a:ea typeface="Calibri" panose="020F0502020204030204" pitchFamily="34" charset="0"/>
              </a:rPr>
              <a:t>Figure 2. Example of interactive training module for sTILs Assessment: Test with Feedback. </a:t>
            </a:r>
            <a:r>
              <a:rPr lang="en-US" sz="1100" dirty="0">
                <a:effectLst/>
                <a:latin typeface="Times New Roman" panose="02020603050405020304" pitchFamily="18" charset="0"/>
                <a:ea typeface="Calibri" panose="020F0502020204030204" pitchFamily="34" charset="0"/>
              </a:rPr>
              <a:t>This module allows pathologists to make an annotation of a displayed ROI’s evaluability for sTILs assessment, percent tumor-associated stroma, and sTILs density. Upon saving the annotation, the pathologist can compare their score against that of six experts and review comments and pitfalls as described by the experts [4].</a:t>
            </a:r>
            <a:endParaRPr lang="en-US" sz="1400" dirty="0">
              <a:effectLst/>
              <a:latin typeface="Times New Roman" panose="02020603050405020304" pitchFamily="18" charset="0"/>
              <a:ea typeface="Calibri" panose="020F0502020204030204" pitchFamily="34" charset="0"/>
            </a:endParaRPr>
          </a:p>
        </p:txBody>
      </p:sp>
      <p:grpSp>
        <p:nvGrpSpPr>
          <p:cNvPr id="40" name="Group 39">
            <a:extLst>
              <a:ext uri="{FF2B5EF4-FFF2-40B4-BE49-F238E27FC236}">
                <a16:creationId xmlns:a16="http://schemas.microsoft.com/office/drawing/2014/main" id="{7ABE8754-F6EF-07D8-7E40-8566F4142837}"/>
              </a:ext>
            </a:extLst>
          </p:cNvPr>
          <p:cNvGrpSpPr/>
          <p:nvPr/>
        </p:nvGrpSpPr>
        <p:grpSpPr>
          <a:xfrm>
            <a:off x="6269857" y="559254"/>
            <a:ext cx="5317724" cy="5637320"/>
            <a:chOff x="6269857" y="559254"/>
            <a:chExt cx="5317724" cy="5637320"/>
          </a:xfrm>
        </p:grpSpPr>
        <p:sp>
          <p:nvSpPr>
            <p:cNvPr id="19" name="Rectangle: Rounded Corners 18">
              <a:extLst>
                <a:ext uri="{FF2B5EF4-FFF2-40B4-BE49-F238E27FC236}">
                  <a16:creationId xmlns:a16="http://schemas.microsoft.com/office/drawing/2014/main" id="{0EBFD304-C957-FDCC-C703-8B4EE177D11A}"/>
                </a:ext>
              </a:extLst>
            </p:cNvPr>
            <p:cNvSpPr/>
            <p:nvPr/>
          </p:nvSpPr>
          <p:spPr>
            <a:xfrm>
              <a:off x="6269857"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icture containing scatter chart&#10;&#10;Description automatically generated">
              <a:extLst>
                <a:ext uri="{FF2B5EF4-FFF2-40B4-BE49-F238E27FC236}">
                  <a16:creationId xmlns:a16="http://schemas.microsoft.com/office/drawing/2014/main" id="{8AE2E5D6-B56E-B42A-CB37-B8A3DD19C691}"/>
                </a:ext>
              </a:extLst>
            </p:cNvPr>
            <p:cNvPicPr>
              <a:picLocks noChangeAspect="1"/>
            </p:cNvPicPr>
            <p:nvPr/>
          </p:nvPicPr>
          <p:blipFill rotWithShape="1">
            <a:blip r:embed="rId6"/>
            <a:srcRect l="25060" t="-798" r="22678" b="502"/>
            <a:stretch/>
          </p:blipFill>
          <p:spPr>
            <a:xfrm>
              <a:off x="9031464" y="1156472"/>
              <a:ext cx="2131961" cy="2057400"/>
            </a:xfrm>
            <a:prstGeom prst="rect">
              <a:avLst/>
            </a:prstGeom>
          </p:spPr>
        </p:pic>
        <p:sp>
          <p:nvSpPr>
            <p:cNvPr id="21" name="Rectangle 20">
              <a:extLst>
                <a:ext uri="{FF2B5EF4-FFF2-40B4-BE49-F238E27FC236}">
                  <a16:creationId xmlns:a16="http://schemas.microsoft.com/office/drawing/2014/main" id="{9E95BB50-C847-F67A-36CC-B15EAC4E0E3F}"/>
                </a:ext>
              </a:extLst>
            </p:cNvPr>
            <p:cNvSpPr/>
            <p:nvPr/>
          </p:nvSpPr>
          <p:spPr>
            <a:xfrm>
              <a:off x="6469552" y="661426"/>
              <a:ext cx="4915759" cy="438582"/>
            </a:xfrm>
            <a:prstGeom prst="rect">
              <a:avLst/>
            </a:prstGeom>
            <a:noFill/>
            <a:ln>
              <a:noFill/>
            </a:ln>
          </p:spPr>
          <p:txBody>
            <a:bodyPr wrap="square" lIns="68580" tIns="34290" rIns="68580" bIns="34290">
              <a:spAutoFit/>
            </a:bodyPr>
            <a:lstStyle/>
            <a:p>
              <a:pPr algn="ctr"/>
              <a:r>
                <a:rPr lang="en-US" sz="2400" b="1" dirty="0">
                  <a:ln w="0"/>
                  <a:solidFill>
                    <a:schemeClr val="accent1"/>
                  </a:solidFill>
                  <a:cs typeface="Times New Roman" panose="02020603050405020304" pitchFamily="18" charset="0"/>
                </a:rPr>
                <a:t>The Annotation Task</a:t>
              </a:r>
            </a:p>
          </p:txBody>
        </p:sp>
        <p:pic>
          <p:nvPicPr>
            <p:cNvPr id="22" name="Picture 21" descr="A picture containing scatter chart&#10;&#10;Description automatically generated">
              <a:extLst>
                <a:ext uri="{FF2B5EF4-FFF2-40B4-BE49-F238E27FC236}">
                  <a16:creationId xmlns:a16="http://schemas.microsoft.com/office/drawing/2014/main" id="{849126C7-70FC-927E-9D72-E9A61AC5022F}"/>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l="-1" r="79865" b="56762"/>
            <a:stretch/>
          </p:blipFill>
          <p:spPr>
            <a:xfrm>
              <a:off x="6748993" y="1177348"/>
              <a:ext cx="1803335" cy="2057400"/>
            </a:xfrm>
            <a:prstGeom prst="rect">
              <a:avLst/>
            </a:prstGeom>
          </p:spPr>
        </p:pic>
        <p:pic>
          <p:nvPicPr>
            <p:cNvPr id="23" name="Picture 22" descr="Graphical user interface, application&#10;&#10;Description automatically generated">
              <a:extLst>
                <a:ext uri="{FF2B5EF4-FFF2-40B4-BE49-F238E27FC236}">
                  <a16:creationId xmlns:a16="http://schemas.microsoft.com/office/drawing/2014/main" id="{D20175D7-CDD6-7E6D-D3F2-738805C7FE1F}"/>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3505" t="1982" r="5267" b="57870"/>
            <a:stretch/>
          </p:blipFill>
          <p:spPr>
            <a:xfrm>
              <a:off x="6803975" y="4353454"/>
              <a:ext cx="1604530" cy="1726137"/>
            </a:xfrm>
            <a:prstGeom prst="rect">
              <a:avLst/>
            </a:prstGeom>
          </p:spPr>
        </p:pic>
        <p:sp>
          <p:nvSpPr>
            <p:cNvPr id="33" name="Rectangle 32">
              <a:extLst>
                <a:ext uri="{FF2B5EF4-FFF2-40B4-BE49-F238E27FC236}">
                  <a16:creationId xmlns:a16="http://schemas.microsoft.com/office/drawing/2014/main" id="{974330AB-32F5-AFD7-9755-80B43D3543AC}"/>
                </a:ext>
              </a:extLst>
            </p:cNvPr>
            <p:cNvSpPr/>
            <p:nvPr/>
          </p:nvSpPr>
          <p:spPr>
            <a:xfrm>
              <a:off x="6651845" y="3213872"/>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Annotation Fields</a:t>
              </a:r>
            </a:p>
          </p:txBody>
        </p:sp>
        <p:sp>
          <p:nvSpPr>
            <p:cNvPr id="34" name="Rectangle 33">
              <a:extLst>
                <a:ext uri="{FF2B5EF4-FFF2-40B4-BE49-F238E27FC236}">
                  <a16:creationId xmlns:a16="http://schemas.microsoft.com/office/drawing/2014/main" id="{1021E1AF-D262-4F74-88C2-74CD6F4B615E}"/>
                </a:ext>
              </a:extLst>
            </p:cNvPr>
            <p:cNvSpPr/>
            <p:nvPr/>
          </p:nvSpPr>
          <p:spPr>
            <a:xfrm>
              <a:off x="9098629" y="3213872"/>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Region of Interest</a:t>
              </a:r>
            </a:p>
          </p:txBody>
        </p:sp>
        <p:sp>
          <p:nvSpPr>
            <p:cNvPr id="35" name="TextBox 34">
              <a:extLst>
                <a:ext uri="{FF2B5EF4-FFF2-40B4-BE49-F238E27FC236}">
                  <a16:creationId xmlns:a16="http://schemas.microsoft.com/office/drawing/2014/main" id="{A2C2B81F-FD92-BB7F-B625-A23B2D7CA488}"/>
                </a:ext>
              </a:extLst>
            </p:cNvPr>
            <p:cNvSpPr txBox="1"/>
            <p:nvPr/>
          </p:nvSpPr>
          <p:spPr>
            <a:xfrm>
              <a:off x="8552328" y="4400914"/>
              <a:ext cx="2770145" cy="1631216"/>
            </a:xfrm>
            <a:prstGeom prst="rect">
              <a:avLst/>
            </a:prstGeom>
            <a:noFill/>
          </p:spPr>
          <p:txBody>
            <a:bodyPr wrap="square" rtlCol="0">
              <a:spAutoFit/>
            </a:bodyPr>
            <a:lstStyle/>
            <a:p>
              <a:r>
                <a:rPr lang="en-US" sz="2000" dirty="0">
                  <a:cs typeface="Arial Narrow" panose="020B0604020202020204" pitchFamily="34" charset="0"/>
                </a:rPr>
                <a:t>After annotating an ROI the </a:t>
              </a:r>
              <a:r>
                <a:rPr lang="en-US" sz="2000" b="1" dirty="0">
                  <a:cs typeface="Arial Narrow" panose="020B0604020202020204" pitchFamily="34" charset="0"/>
                </a:rPr>
                <a:t>Feedback Test</a:t>
              </a:r>
              <a:r>
                <a:rPr lang="en-US" sz="2000" dirty="0">
                  <a:cs typeface="Arial Narrow" panose="020B0604020202020204" pitchFamily="34" charset="0"/>
                </a:rPr>
                <a:t> provides scores, comments and pitfalls from a panel of experts</a:t>
              </a:r>
            </a:p>
          </p:txBody>
        </p:sp>
        <p:sp>
          <p:nvSpPr>
            <p:cNvPr id="36" name="Rectangle 35">
              <a:extLst>
                <a:ext uri="{FF2B5EF4-FFF2-40B4-BE49-F238E27FC236}">
                  <a16:creationId xmlns:a16="http://schemas.microsoft.com/office/drawing/2014/main" id="{A9E92959-9C58-471E-C848-9C784A0254CF}"/>
                </a:ext>
              </a:extLst>
            </p:cNvPr>
            <p:cNvSpPr/>
            <p:nvPr/>
          </p:nvSpPr>
          <p:spPr>
            <a:xfrm>
              <a:off x="6269857" y="3806587"/>
              <a:ext cx="5317723" cy="438582"/>
            </a:xfrm>
            <a:prstGeom prst="rect">
              <a:avLst/>
            </a:prstGeom>
            <a:noFill/>
            <a:ln>
              <a:noFill/>
            </a:ln>
          </p:spPr>
          <p:txBody>
            <a:bodyPr wrap="square" lIns="68580" tIns="34290" rIns="68580" bIns="34290">
              <a:spAutoFit/>
            </a:bodyPr>
            <a:lstStyle/>
            <a:p>
              <a:pPr algn="ctr"/>
              <a:r>
                <a:rPr lang="en-US" sz="2400" b="1" dirty="0">
                  <a:ln w="0"/>
                  <a:solidFill>
                    <a:schemeClr val="accent1"/>
                  </a:solidFill>
                  <a:cs typeface="Times New Roman" panose="02020603050405020304" pitchFamily="18" charset="0"/>
                </a:rPr>
                <a:t>Interactive Training Gives You Feedback!</a:t>
              </a:r>
            </a:p>
          </p:txBody>
        </p:sp>
        <p:cxnSp>
          <p:nvCxnSpPr>
            <p:cNvPr id="39" name="Straight Connector 38">
              <a:extLst>
                <a:ext uri="{FF2B5EF4-FFF2-40B4-BE49-F238E27FC236}">
                  <a16:creationId xmlns:a16="http://schemas.microsoft.com/office/drawing/2014/main" id="{43DA5E89-81D1-786D-2394-ED37929AB29E}"/>
                </a:ext>
              </a:extLst>
            </p:cNvPr>
            <p:cNvCxnSpPr/>
            <p:nvPr/>
          </p:nvCxnSpPr>
          <p:spPr>
            <a:xfrm>
              <a:off x="6269857" y="3697136"/>
              <a:ext cx="5317724" cy="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67402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A1CF6B6-916D-DB23-8D7E-771112848E53}"/>
              </a:ext>
            </a:extLst>
          </p:cNvPr>
          <p:cNvGrpSpPr/>
          <p:nvPr/>
        </p:nvGrpSpPr>
        <p:grpSpPr>
          <a:xfrm>
            <a:off x="427366" y="559254"/>
            <a:ext cx="5317724" cy="5637320"/>
            <a:chOff x="6269857" y="559254"/>
            <a:chExt cx="5317724" cy="5637320"/>
          </a:xfrm>
        </p:grpSpPr>
        <p:sp>
          <p:nvSpPr>
            <p:cNvPr id="10" name="Rectangle: Rounded Corners 9">
              <a:extLst>
                <a:ext uri="{FF2B5EF4-FFF2-40B4-BE49-F238E27FC236}">
                  <a16:creationId xmlns:a16="http://schemas.microsoft.com/office/drawing/2014/main" id="{DCAF8DF9-2292-D920-C0B8-5DBF145FDEA6}"/>
                </a:ext>
              </a:extLst>
            </p:cNvPr>
            <p:cNvSpPr/>
            <p:nvPr/>
          </p:nvSpPr>
          <p:spPr>
            <a:xfrm>
              <a:off x="6269857"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scatter chart&#10;&#10;Description automatically generated">
              <a:extLst>
                <a:ext uri="{FF2B5EF4-FFF2-40B4-BE49-F238E27FC236}">
                  <a16:creationId xmlns:a16="http://schemas.microsoft.com/office/drawing/2014/main" id="{B61D55F3-8134-B727-5DC8-61425954BA21}"/>
                </a:ext>
              </a:extLst>
            </p:cNvPr>
            <p:cNvPicPr>
              <a:picLocks noChangeAspect="1"/>
            </p:cNvPicPr>
            <p:nvPr/>
          </p:nvPicPr>
          <p:blipFill rotWithShape="1">
            <a:blip r:embed="rId3"/>
            <a:srcRect l="25060" t="-798" r="22678" b="502"/>
            <a:stretch/>
          </p:blipFill>
          <p:spPr>
            <a:xfrm>
              <a:off x="9031464" y="1156472"/>
              <a:ext cx="2131961" cy="2057400"/>
            </a:xfrm>
            <a:prstGeom prst="rect">
              <a:avLst/>
            </a:prstGeom>
          </p:spPr>
        </p:pic>
        <p:sp>
          <p:nvSpPr>
            <p:cNvPr id="12" name="Rectangle 11">
              <a:extLst>
                <a:ext uri="{FF2B5EF4-FFF2-40B4-BE49-F238E27FC236}">
                  <a16:creationId xmlns:a16="http://schemas.microsoft.com/office/drawing/2014/main" id="{59F3654D-911C-C359-0E18-4506A658C03E}"/>
                </a:ext>
              </a:extLst>
            </p:cNvPr>
            <p:cNvSpPr/>
            <p:nvPr/>
          </p:nvSpPr>
          <p:spPr>
            <a:xfrm>
              <a:off x="6469552" y="661426"/>
              <a:ext cx="4915759" cy="500137"/>
            </a:xfrm>
            <a:prstGeom prst="rect">
              <a:avLst/>
            </a:prstGeom>
            <a:noFill/>
            <a:ln>
              <a:noFill/>
            </a:ln>
          </p:spPr>
          <p:txBody>
            <a:bodyPr wrap="square" lIns="68580" tIns="34290" rIns="68580" bIns="34290">
              <a:spAutoFit/>
            </a:bodyPr>
            <a:lstStyle/>
            <a:p>
              <a:pPr algn="ctr"/>
              <a:r>
                <a:rPr lang="en-US" sz="2800" b="1" dirty="0">
                  <a:ln w="0"/>
                  <a:solidFill>
                    <a:schemeClr val="accent1"/>
                  </a:solidFill>
                  <a:cs typeface="Times New Roman" panose="02020603050405020304" pitchFamily="18" charset="0"/>
                </a:rPr>
                <a:t>The Annotation Task</a:t>
              </a:r>
            </a:p>
          </p:txBody>
        </p:sp>
        <p:pic>
          <p:nvPicPr>
            <p:cNvPr id="13" name="Picture 12" descr="A picture containing scatter chart&#10;&#10;Description automatically generated">
              <a:extLst>
                <a:ext uri="{FF2B5EF4-FFF2-40B4-BE49-F238E27FC236}">
                  <a16:creationId xmlns:a16="http://schemas.microsoft.com/office/drawing/2014/main" id="{176573AE-ECB4-34CA-8C9A-94B47895A24C}"/>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l="-1" r="79865" b="56762"/>
            <a:stretch/>
          </p:blipFill>
          <p:spPr>
            <a:xfrm>
              <a:off x="6748993" y="1177348"/>
              <a:ext cx="1803335" cy="2057400"/>
            </a:xfrm>
            <a:prstGeom prst="rect">
              <a:avLst/>
            </a:prstGeom>
          </p:spPr>
        </p:pic>
        <p:pic>
          <p:nvPicPr>
            <p:cNvPr id="14" name="Picture 13" descr="Graphical user interface, application&#10;&#10;Description automatically generated">
              <a:extLst>
                <a:ext uri="{FF2B5EF4-FFF2-40B4-BE49-F238E27FC236}">
                  <a16:creationId xmlns:a16="http://schemas.microsoft.com/office/drawing/2014/main" id="{1278F952-EEF3-233F-1BB6-8D78DCEF7E4E}"/>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Layer>
                  </a14:imgProps>
                </a:ext>
              </a:extLst>
            </a:blip>
            <a:srcRect l="3505" t="1982" r="5267" b="57870"/>
            <a:stretch/>
          </p:blipFill>
          <p:spPr>
            <a:xfrm>
              <a:off x="6803975" y="4353454"/>
              <a:ext cx="1604530" cy="1726137"/>
            </a:xfrm>
            <a:prstGeom prst="rect">
              <a:avLst/>
            </a:prstGeom>
          </p:spPr>
        </p:pic>
        <p:sp>
          <p:nvSpPr>
            <p:cNvPr id="15" name="Rectangle 14">
              <a:extLst>
                <a:ext uri="{FF2B5EF4-FFF2-40B4-BE49-F238E27FC236}">
                  <a16:creationId xmlns:a16="http://schemas.microsoft.com/office/drawing/2014/main" id="{968E502A-FC2D-604C-30B1-1D7CDF4BA9D8}"/>
                </a:ext>
              </a:extLst>
            </p:cNvPr>
            <p:cNvSpPr/>
            <p:nvPr/>
          </p:nvSpPr>
          <p:spPr>
            <a:xfrm>
              <a:off x="6651845" y="3213872"/>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Annotation Fields</a:t>
              </a:r>
            </a:p>
          </p:txBody>
        </p:sp>
        <p:sp>
          <p:nvSpPr>
            <p:cNvPr id="16" name="Rectangle 15">
              <a:extLst>
                <a:ext uri="{FF2B5EF4-FFF2-40B4-BE49-F238E27FC236}">
                  <a16:creationId xmlns:a16="http://schemas.microsoft.com/office/drawing/2014/main" id="{B7E9C204-2809-0682-0D1A-184115B9470F}"/>
                </a:ext>
              </a:extLst>
            </p:cNvPr>
            <p:cNvSpPr/>
            <p:nvPr/>
          </p:nvSpPr>
          <p:spPr>
            <a:xfrm>
              <a:off x="9098629" y="3213872"/>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Region of Interest</a:t>
              </a:r>
            </a:p>
          </p:txBody>
        </p:sp>
        <p:sp>
          <p:nvSpPr>
            <p:cNvPr id="17" name="TextBox 16">
              <a:extLst>
                <a:ext uri="{FF2B5EF4-FFF2-40B4-BE49-F238E27FC236}">
                  <a16:creationId xmlns:a16="http://schemas.microsoft.com/office/drawing/2014/main" id="{CB55C66F-D0F8-16DD-78BC-E4E8B0206E98}"/>
                </a:ext>
              </a:extLst>
            </p:cNvPr>
            <p:cNvSpPr txBox="1"/>
            <p:nvPr/>
          </p:nvSpPr>
          <p:spPr>
            <a:xfrm>
              <a:off x="8552328" y="4400914"/>
              <a:ext cx="2770145" cy="1631216"/>
            </a:xfrm>
            <a:prstGeom prst="rect">
              <a:avLst/>
            </a:prstGeom>
            <a:noFill/>
          </p:spPr>
          <p:txBody>
            <a:bodyPr wrap="square" rtlCol="0">
              <a:spAutoFit/>
            </a:bodyPr>
            <a:lstStyle/>
            <a:p>
              <a:r>
                <a:rPr lang="en-US" sz="2000" dirty="0">
                  <a:cs typeface="Arial Narrow" panose="020B0604020202020204" pitchFamily="34" charset="0"/>
                </a:rPr>
                <a:t>After annotating an ROI the </a:t>
              </a:r>
              <a:r>
                <a:rPr lang="en-US" sz="2000" b="1" dirty="0">
                  <a:cs typeface="Arial Narrow" panose="020B0604020202020204" pitchFamily="34" charset="0"/>
                </a:rPr>
                <a:t>Feedback Test</a:t>
              </a:r>
              <a:r>
                <a:rPr lang="en-US" sz="2000" dirty="0">
                  <a:cs typeface="Arial Narrow" panose="020B0604020202020204" pitchFamily="34" charset="0"/>
                </a:rPr>
                <a:t> provides scores, comments and pitfalls from a panel of experts</a:t>
              </a:r>
            </a:p>
          </p:txBody>
        </p:sp>
        <p:sp>
          <p:nvSpPr>
            <p:cNvPr id="18" name="Rectangle 17">
              <a:extLst>
                <a:ext uri="{FF2B5EF4-FFF2-40B4-BE49-F238E27FC236}">
                  <a16:creationId xmlns:a16="http://schemas.microsoft.com/office/drawing/2014/main" id="{48F1B57A-E82C-81B8-BF9E-C4218E2EDBE5}"/>
                </a:ext>
              </a:extLst>
            </p:cNvPr>
            <p:cNvSpPr/>
            <p:nvPr/>
          </p:nvSpPr>
          <p:spPr>
            <a:xfrm>
              <a:off x="6269857" y="3806587"/>
              <a:ext cx="5317723" cy="438582"/>
            </a:xfrm>
            <a:prstGeom prst="rect">
              <a:avLst/>
            </a:prstGeom>
            <a:noFill/>
            <a:ln>
              <a:noFill/>
            </a:ln>
          </p:spPr>
          <p:txBody>
            <a:bodyPr wrap="square" lIns="68580" tIns="34290" rIns="68580" bIns="34290">
              <a:spAutoFit/>
            </a:bodyPr>
            <a:lstStyle/>
            <a:p>
              <a:pPr algn="ctr"/>
              <a:r>
                <a:rPr lang="en-US" sz="2400" b="1" dirty="0">
                  <a:ln w="0"/>
                  <a:solidFill>
                    <a:schemeClr val="accent1"/>
                  </a:solidFill>
                  <a:cs typeface="Times New Roman" panose="02020603050405020304" pitchFamily="18" charset="0"/>
                </a:rPr>
                <a:t>Interactive Training Gives You Feedback!</a:t>
              </a:r>
            </a:p>
          </p:txBody>
        </p:sp>
        <p:cxnSp>
          <p:nvCxnSpPr>
            <p:cNvPr id="19" name="Straight Connector 18">
              <a:extLst>
                <a:ext uri="{FF2B5EF4-FFF2-40B4-BE49-F238E27FC236}">
                  <a16:creationId xmlns:a16="http://schemas.microsoft.com/office/drawing/2014/main" id="{D0D6524B-5EFA-4CF7-E4F7-6F353EA248EF}"/>
                </a:ext>
              </a:extLst>
            </p:cNvPr>
            <p:cNvCxnSpPr/>
            <p:nvPr/>
          </p:nvCxnSpPr>
          <p:spPr>
            <a:xfrm>
              <a:off x="6269857" y="3697136"/>
              <a:ext cx="5317724"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D3B804E4-A3F0-7CC2-B6AF-26E4C74E475C}"/>
              </a:ext>
            </a:extLst>
          </p:cNvPr>
          <p:cNvGrpSpPr/>
          <p:nvPr/>
        </p:nvGrpSpPr>
        <p:grpSpPr>
          <a:xfrm>
            <a:off x="6446911" y="559254"/>
            <a:ext cx="5317724" cy="5637320"/>
            <a:chOff x="6269857" y="1145219"/>
            <a:chExt cx="5317724" cy="5637320"/>
          </a:xfrm>
        </p:grpSpPr>
        <p:sp>
          <p:nvSpPr>
            <p:cNvPr id="21" name="Rectangle: Rounded Corners 20">
              <a:extLst>
                <a:ext uri="{FF2B5EF4-FFF2-40B4-BE49-F238E27FC236}">
                  <a16:creationId xmlns:a16="http://schemas.microsoft.com/office/drawing/2014/main" id="{40CC314A-CE20-3559-D4EA-1FF43DFF4CB8}"/>
                </a:ext>
              </a:extLst>
            </p:cNvPr>
            <p:cNvSpPr/>
            <p:nvPr/>
          </p:nvSpPr>
          <p:spPr>
            <a:xfrm>
              <a:off x="6269857" y="1145219"/>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35535194-F1DC-C199-DF68-137478D304CC}"/>
                </a:ext>
              </a:extLst>
            </p:cNvPr>
            <p:cNvPicPr>
              <a:picLocks noChangeAspect="1"/>
            </p:cNvPicPr>
            <p:nvPr/>
          </p:nvPicPr>
          <p:blipFill>
            <a:blip r:embed="rId8"/>
            <a:stretch>
              <a:fillRect/>
            </a:stretch>
          </p:blipFill>
          <p:spPr>
            <a:xfrm>
              <a:off x="8237864" y="5658644"/>
              <a:ext cx="1381709" cy="904993"/>
            </a:xfrm>
            <a:prstGeom prst="rect">
              <a:avLst/>
            </a:prstGeom>
          </p:spPr>
        </p:pic>
        <p:sp>
          <p:nvSpPr>
            <p:cNvPr id="23" name="Content Placeholder 4">
              <a:extLst>
                <a:ext uri="{FF2B5EF4-FFF2-40B4-BE49-F238E27FC236}">
                  <a16:creationId xmlns:a16="http://schemas.microsoft.com/office/drawing/2014/main" id="{FA6D7257-F94C-CE52-E5AE-F6C4AE106ACA}"/>
                </a:ext>
              </a:extLst>
            </p:cNvPr>
            <p:cNvSpPr txBox="1">
              <a:spLocks/>
            </p:cNvSpPr>
            <p:nvPr/>
          </p:nvSpPr>
          <p:spPr>
            <a:xfrm>
              <a:off x="6481761" y="4002154"/>
              <a:ext cx="4972658" cy="160342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2000" dirty="0">
                  <a:ea typeface="Calibri" panose="020F0502020204030204" pitchFamily="34" charset="0"/>
                  <a:cs typeface="Times New Roman" panose="02020603050405020304" pitchFamily="18" charset="0"/>
                </a:rPr>
                <a:t>Create an account: </a:t>
              </a:r>
              <a:r>
                <a:rPr lang="en-US" sz="2000" dirty="0">
                  <a:hlinkClick r:id="rId9"/>
                </a:rPr>
                <a:t>https://ceportal.fda.gov/</a:t>
              </a:r>
              <a:endParaRPr lang="en-US" sz="2000" dirty="0"/>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Click on “Online Learning” tab</a:t>
              </a:r>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Scroll to “Assessment of Stromal Tumor-Infiltrating Lymphocytes”</a:t>
              </a:r>
            </a:p>
          </p:txBody>
        </p:sp>
        <p:pic>
          <p:nvPicPr>
            <p:cNvPr id="24" name="Picture 23">
              <a:extLst>
                <a:ext uri="{FF2B5EF4-FFF2-40B4-BE49-F238E27FC236}">
                  <a16:creationId xmlns:a16="http://schemas.microsoft.com/office/drawing/2014/main" id="{B4ACF856-130F-9962-4440-92792F3AB61B}"/>
                </a:ext>
              </a:extLst>
            </p:cNvPr>
            <p:cNvPicPr>
              <a:picLocks noChangeAspect="1"/>
            </p:cNvPicPr>
            <p:nvPr/>
          </p:nvPicPr>
          <p:blipFill>
            <a:blip r:embed="rId10"/>
            <a:stretch>
              <a:fillRect/>
            </a:stretch>
          </p:blipFill>
          <p:spPr>
            <a:xfrm>
              <a:off x="6696936" y="1759766"/>
              <a:ext cx="4463566" cy="2133726"/>
            </a:xfrm>
            <a:prstGeom prst="rect">
              <a:avLst/>
            </a:prstGeom>
          </p:spPr>
        </p:pic>
        <p:pic>
          <p:nvPicPr>
            <p:cNvPr id="25" name="Picture 24">
              <a:extLst>
                <a:ext uri="{FF2B5EF4-FFF2-40B4-BE49-F238E27FC236}">
                  <a16:creationId xmlns:a16="http://schemas.microsoft.com/office/drawing/2014/main" id="{CA42FA26-3F49-13CB-0F61-411C00FDF358}"/>
                </a:ext>
              </a:extLst>
            </p:cNvPr>
            <p:cNvPicPr>
              <a:picLocks noChangeAspect="1"/>
            </p:cNvPicPr>
            <p:nvPr/>
          </p:nvPicPr>
          <p:blipFill>
            <a:blip r:embed="rId11"/>
            <a:stretch>
              <a:fillRect/>
            </a:stretch>
          </p:blipFill>
          <p:spPr>
            <a:xfrm>
              <a:off x="6696936" y="1778879"/>
              <a:ext cx="2168247" cy="2110810"/>
            </a:xfrm>
            <a:prstGeom prst="rect">
              <a:avLst/>
            </a:prstGeom>
          </p:spPr>
        </p:pic>
        <p:pic>
          <p:nvPicPr>
            <p:cNvPr id="26" name="Picture 25">
              <a:extLst>
                <a:ext uri="{FF2B5EF4-FFF2-40B4-BE49-F238E27FC236}">
                  <a16:creationId xmlns:a16="http://schemas.microsoft.com/office/drawing/2014/main" id="{D7B7A8F3-0D0D-18A8-AF59-BBEB1439360B}"/>
                </a:ext>
              </a:extLst>
            </p:cNvPr>
            <p:cNvPicPr>
              <a:picLocks noChangeAspect="1"/>
            </p:cNvPicPr>
            <p:nvPr/>
          </p:nvPicPr>
          <p:blipFill rotWithShape="1">
            <a:blip r:embed="rId8"/>
            <a:srcRect t="71978"/>
            <a:stretch/>
          </p:blipFill>
          <p:spPr>
            <a:xfrm>
              <a:off x="7683233" y="6285522"/>
              <a:ext cx="2490970" cy="457200"/>
            </a:xfrm>
            <a:prstGeom prst="rect">
              <a:avLst/>
            </a:prstGeom>
          </p:spPr>
        </p:pic>
        <p:sp>
          <p:nvSpPr>
            <p:cNvPr id="27" name="Content Placeholder 4">
              <a:extLst>
                <a:ext uri="{FF2B5EF4-FFF2-40B4-BE49-F238E27FC236}">
                  <a16:creationId xmlns:a16="http://schemas.microsoft.com/office/drawing/2014/main" id="{FAE54ED0-4716-9093-5744-3EAD5DA6A736}"/>
                </a:ext>
              </a:extLst>
            </p:cNvPr>
            <p:cNvSpPr txBox="1">
              <a:spLocks/>
            </p:cNvSpPr>
            <p:nvPr/>
          </p:nvSpPr>
          <p:spPr>
            <a:xfrm>
              <a:off x="6481761" y="1213375"/>
              <a:ext cx="4972658" cy="480131"/>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b="1" dirty="0">
                  <a:solidFill>
                    <a:schemeClr val="accent1"/>
                  </a:solidFill>
                  <a:ea typeface="Calibri" panose="020F0502020204030204" pitchFamily="34" charset="0"/>
                  <a:cs typeface="Times New Roman" panose="02020603050405020304" pitchFamily="18" charset="0"/>
                </a:rPr>
                <a:t>3.00 CME Credit Course</a:t>
              </a:r>
            </a:p>
          </p:txBody>
        </p:sp>
      </p:grpSp>
    </p:spTree>
    <p:extLst>
      <p:ext uri="{BB962C8B-B14F-4D97-AF65-F5344CB8AC3E}">
        <p14:creationId xmlns:p14="http://schemas.microsoft.com/office/powerpoint/2010/main" val="1063353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BE95B-D40F-4496-0FA2-C252F78F26C7}"/>
              </a:ext>
            </a:extLst>
          </p:cNvPr>
          <p:cNvSpPr>
            <a:spLocks noGrp="1"/>
          </p:cNvSpPr>
          <p:nvPr>
            <p:ph type="title"/>
          </p:nvPr>
        </p:nvSpPr>
        <p:spPr/>
        <p:txBody>
          <a:bodyPr/>
          <a:lstStyle/>
          <a:p>
            <a:r>
              <a:rPr lang="en-US" dirty="0"/>
              <a:t>Version 2</a:t>
            </a:r>
          </a:p>
        </p:txBody>
      </p:sp>
    </p:spTree>
    <p:extLst>
      <p:ext uri="{BB962C8B-B14F-4D97-AF65-F5344CB8AC3E}">
        <p14:creationId xmlns:p14="http://schemas.microsoft.com/office/powerpoint/2010/main" val="1151537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22C323-257A-9A74-32D7-80B05EE7A73C}"/>
              </a:ext>
            </a:extLst>
          </p:cNvPr>
          <p:cNvSpPr/>
          <p:nvPr/>
        </p:nvSpPr>
        <p:spPr>
          <a:xfrm>
            <a:off x="609600" y="1437861"/>
            <a:ext cx="10972800" cy="685800"/>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Navigation bar avatar">
            <a:extLst>
              <a:ext uri="{FF2B5EF4-FFF2-40B4-BE49-F238E27FC236}">
                <a16:creationId xmlns:a16="http://schemas.microsoft.com/office/drawing/2014/main" id="{A28DD49C-7D11-B002-65E5-3EDD4A94F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0200" y="1600200"/>
            <a:ext cx="1371600" cy="1371600"/>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5" name="Picture 4" descr="FDA_FullColor_Monogram.jpg">
            <a:extLst>
              <a:ext uri="{FF2B5EF4-FFF2-40B4-BE49-F238E27FC236}">
                <a16:creationId xmlns:a16="http://schemas.microsoft.com/office/drawing/2014/main" id="{4B44A4AD-CDEF-5940-DB59-587496C4E0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4621" y="1460721"/>
            <a:ext cx="534527" cy="640080"/>
          </a:xfrm>
          <a:prstGeom prst="rect">
            <a:avLst/>
          </a:prstGeom>
        </p:spPr>
      </p:pic>
      <p:sp>
        <p:nvSpPr>
          <p:cNvPr id="2" name="Rectangle 1">
            <a:extLst>
              <a:ext uri="{FF2B5EF4-FFF2-40B4-BE49-F238E27FC236}">
                <a16:creationId xmlns:a16="http://schemas.microsoft.com/office/drawing/2014/main" id="{C3BA8D84-2167-F3B9-E5A0-D5B3EB472499}"/>
              </a:ext>
            </a:extLst>
          </p:cNvPr>
          <p:cNvSpPr/>
          <p:nvPr/>
        </p:nvSpPr>
        <p:spPr>
          <a:xfrm>
            <a:off x="609600" y="4530684"/>
            <a:ext cx="10972800" cy="685800"/>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FDA_FullColor_Monogram.jpg">
            <a:extLst>
              <a:ext uri="{FF2B5EF4-FFF2-40B4-BE49-F238E27FC236}">
                <a16:creationId xmlns:a16="http://schemas.microsoft.com/office/drawing/2014/main" id="{62F709C7-E1B8-4F14-091A-91CDFE2B1B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4621" y="4553544"/>
            <a:ext cx="534527" cy="640080"/>
          </a:xfrm>
          <a:prstGeom prst="rect">
            <a:avLst/>
          </a:prstGeom>
        </p:spPr>
      </p:pic>
      <p:sp>
        <p:nvSpPr>
          <p:cNvPr id="7" name="Rectangle 6">
            <a:extLst>
              <a:ext uri="{FF2B5EF4-FFF2-40B4-BE49-F238E27FC236}">
                <a16:creationId xmlns:a16="http://schemas.microsoft.com/office/drawing/2014/main" id="{7F95F3AC-3897-249C-FB0C-97D854F464F5}"/>
              </a:ext>
            </a:extLst>
          </p:cNvPr>
          <p:cNvSpPr/>
          <p:nvPr/>
        </p:nvSpPr>
        <p:spPr>
          <a:xfrm>
            <a:off x="609600" y="5420139"/>
            <a:ext cx="10972800" cy="685800"/>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FDA_FullColor_Monogram.jpg">
            <a:extLst>
              <a:ext uri="{FF2B5EF4-FFF2-40B4-BE49-F238E27FC236}">
                <a16:creationId xmlns:a16="http://schemas.microsoft.com/office/drawing/2014/main" id="{1C61D01E-9FBF-C3AE-118D-7E6AE85D48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4621" y="5442999"/>
            <a:ext cx="534527" cy="640080"/>
          </a:xfrm>
          <a:prstGeom prst="rect">
            <a:avLst/>
          </a:prstGeom>
        </p:spPr>
      </p:pic>
      <p:sp>
        <p:nvSpPr>
          <p:cNvPr id="9" name="Text Box 2">
            <a:extLst>
              <a:ext uri="{FF2B5EF4-FFF2-40B4-BE49-F238E27FC236}">
                <a16:creationId xmlns:a16="http://schemas.microsoft.com/office/drawing/2014/main" id="{B7176AB9-9487-91EF-5B93-92318869C6BB}"/>
              </a:ext>
            </a:extLst>
          </p:cNvPr>
          <p:cNvSpPr txBox="1">
            <a:spLocks noChangeArrowheads="1"/>
          </p:cNvSpPr>
          <p:nvPr/>
        </p:nvSpPr>
        <p:spPr bwMode="auto">
          <a:xfrm>
            <a:off x="609600" y="5450882"/>
            <a:ext cx="10285082" cy="435455"/>
          </a:xfrm>
          <a:prstGeom prst="rect">
            <a:avLst/>
          </a:prstGeom>
          <a:no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https://didsr.github.io/HTT.home/assets/pages/pivotal-study/pdfs-images/recruitReadersFlyer-2023.pdf</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920241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713CB58-27BC-EDD6-5E32-F17E936BE253}"/>
              </a:ext>
            </a:extLst>
          </p:cNvPr>
          <p:cNvSpPr/>
          <p:nvPr/>
        </p:nvSpPr>
        <p:spPr>
          <a:xfrm>
            <a:off x="427367"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CBE8B40-A488-C3E0-D403-E39060676C62}"/>
              </a:ext>
            </a:extLst>
          </p:cNvPr>
          <p:cNvPicPr>
            <a:picLocks noChangeAspect="1"/>
          </p:cNvPicPr>
          <p:nvPr/>
        </p:nvPicPr>
        <p:blipFill>
          <a:blip r:embed="rId2"/>
          <a:stretch>
            <a:fillRect/>
          </a:stretch>
        </p:blipFill>
        <p:spPr>
          <a:xfrm>
            <a:off x="1943229" y="1561605"/>
            <a:ext cx="2286000" cy="2286000"/>
          </a:xfrm>
          <a:prstGeom prst="rect">
            <a:avLst/>
          </a:prstGeom>
        </p:spPr>
      </p:pic>
      <p:sp>
        <p:nvSpPr>
          <p:cNvPr id="6" name="Content Placeholder 4">
            <a:extLst>
              <a:ext uri="{FF2B5EF4-FFF2-40B4-BE49-F238E27FC236}">
                <a16:creationId xmlns:a16="http://schemas.microsoft.com/office/drawing/2014/main" id="{9CEFE90E-2872-9C75-E2F4-BEA81829BC0E}"/>
              </a:ext>
            </a:extLst>
          </p:cNvPr>
          <p:cNvSpPr txBox="1">
            <a:spLocks/>
          </p:cNvSpPr>
          <p:nvPr/>
        </p:nvSpPr>
        <p:spPr>
          <a:xfrm>
            <a:off x="1337006" y="668125"/>
            <a:ext cx="3498446" cy="867930"/>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b="1" dirty="0">
                <a:solidFill>
                  <a:schemeClr val="accent1"/>
                </a:solidFill>
                <a:ea typeface="Calibri" panose="020F0502020204030204" pitchFamily="34" charset="0"/>
                <a:cs typeface="Times New Roman" panose="02020603050405020304" pitchFamily="18" charset="0"/>
              </a:rPr>
              <a:t>Learn More About the</a:t>
            </a:r>
          </a:p>
          <a:p>
            <a:pPr marL="0" indent="0" algn="ctr">
              <a:spcBef>
                <a:spcPts val="0"/>
              </a:spcBef>
              <a:buNone/>
            </a:pPr>
            <a:r>
              <a:rPr lang="en-US" b="1" dirty="0">
                <a:solidFill>
                  <a:schemeClr val="accent1"/>
                </a:solidFill>
                <a:ea typeface="Calibri" panose="020F0502020204030204" pitchFamily="34" charset="0"/>
                <a:cs typeface="Times New Roman" panose="02020603050405020304" pitchFamily="18" charset="0"/>
              </a:rPr>
              <a:t>HTT Project!</a:t>
            </a:r>
          </a:p>
        </p:txBody>
      </p:sp>
      <p:sp>
        <p:nvSpPr>
          <p:cNvPr id="9" name="TextBox 8">
            <a:extLst>
              <a:ext uri="{FF2B5EF4-FFF2-40B4-BE49-F238E27FC236}">
                <a16:creationId xmlns:a16="http://schemas.microsoft.com/office/drawing/2014/main" id="{0F4AF276-91AE-2C8C-BB77-FC3D4C703A3F}"/>
              </a:ext>
            </a:extLst>
          </p:cNvPr>
          <p:cNvSpPr txBox="1"/>
          <p:nvPr/>
        </p:nvSpPr>
        <p:spPr>
          <a:xfrm>
            <a:off x="998876" y="3898705"/>
            <a:ext cx="4174707" cy="2246769"/>
          </a:xfrm>
          <a:prstGeom prst="rect">
            <a:avLst/>
          </a:prstGeom>
          <a:noFill/>
        </p:spPr>
        <p:txBody>
          <a:bodyPr wrap="square" rtlCol="0">
            <a:spAutoFit/>
          </a:bodyPr>
          <a:lstStyle/>
          <a:p>
            <a:pPr algn="ctr"/>
            <a:r>
              <a:rPr lang="en-US" sz="1400" b="1" dirty="0">
                <a:solidFill>
                  <a:schemeClr val="accent1"/>
                </a:solidFill>
                <a:effectLst/>
                <a:latin typeface="Calibri" panose="020F0502020204030204" pitchFamily="34" charset="0"/>
                <a:ea typeface="Calibri" panose="020F0502020204030204" pitchFamily="34" charset="0"/>
              </a:rPr>
              <a:t>Or visit: </a:t>
            </a:r>
            <a:r>
              <a:rPr lang="en-US" sz="1400" u="sng" dirty="0">
                <a:solidFill>
                  <a:srgbClr val="0563C1"/>
                </a:solidFill>
                <a:effectLst/>
                <a:latin typeface="Calibri" panose="020F0502020204030204" pitchFamily="34" charset="0"/>
                <a:ea typeface="Calibri" panose="020F0502020204030204" pitchFamily="34" charset="0"/>
                <a:hlinkClick r:id="rId3"/>
              </a:rPr>
              <a:t>https://didsr.github.io/HTT.home/</a:t>
            </a:r>
            <a:endParaRPr lang="en-US" sz="1400" u="sng" dirty="0">
              <a:solidFill>
                <a:srgbClr val="0563C1"/>
              </a:solidFill>
              <a:effectLst/>
              <a:latin typeface="Calibri" panose="020F0502020204030204" pitchFamily="34" charset="0"/>
              <a:ea typeface="Calibri" panose="020F0502020204030204" pitchFamily="34" charset="0"/>
            </a:endParaRPr>
          </a:p>
          <a:p>
            <a:pPr algn="ctr"/>
            <a:endParaRPr lang="en-US" sz="1600" u="sng" dirty="0">
              <a:solidFill>
                <a:srgbClr val="0563C1"/>
              </a:solidFill>
              <a:latin typeface="Calibri" panose="020F0502020204030204" pitchFamily="34" charset="0"/>
              <a:cs typeface="Arial Narrow" panose="020B0604020202020204" pitchFamily="34" charset="0"/>
            </a:endParaRPr>
          </a:p>
          <a:p>
            <a:pPr algn="ctr"/>
            <a:r>
              <a:rPr lang="en-US" sz="2000" dirty="0">
                <a:cs typeface="Arial Narrow" panose="020B0604020202020204" pitchFamily="34" charset="0"/>
              </a:rPr>
              <a:t>Background, Goals, Context, Methods</a:t>
            </a:r>
          </a:p>
          <a:p>
            <a:pPr algn="ctr"/>
            <a:endParaRPr lang="en-US" sz="1000" dirty="0">
              <a:cs typeface="Arial Narrow" panose="020B0604020202020204" pitchFamily="34" charset="0"/>
            </a:endParaRPr>
          </a:p>
          <a:p>
            <a:pPr algn="ctr"/>
            <a:r>
              <a:rPr lang="en-US" sz="2000" dirty="0">
                <a:cs typeface="Arial Narrow" panose="020B0604020202020204" pitchFamily="34" charset="0"/>
              </a:rPr>
              <a:t>Publications and Accomplishments</a:t>
            </a:r>
          </a:p>
          <a:p>
            <a:pPr algn="ctr"/>
            <a:endParaRPr lang="en-US" sz="1000" dirty="0">
              <a:cs typeface="Arial Narrow" panose="020B0604020202020204" pitchFamily="34" charset="0"/>
            </a:endParaRPr>
          </a:p>
          <a:p>
            <a:pPr algn="ctr"/>
            <a:r>
              <a:rPr lang="en-US" sz="2000" dirty="0">
                <a:cs typeface="Arial Narrow" panose="020B0604020202020204" pitchFamily="34" charset="0"/>
              </a:rPr>
              <a:t>Technologies and Training</a:t>
            </a:r>
          </a:p>
          <a:p>
            <a:pPr algn="ctr"/>
            <a:endParaRPr lang="en-US" sz="1000" dirty="0">
              <a:cs typeface="Arial Narrow" panose="020B0604020202020204" pitchFamily="34" charset="0"/>
            </a:endParaRPr>
          </a:p>
          <a:p>
            <a:pPr algn="ctr"/>
            <a:r>
              <a:rPr lang="en-US" sz="2000" dirty="0">
                <a:cs typeface="Arial Narrow" panose="020B0604020202020204" pitchFamily="34" charset="0"/>
              </a:rPr>
              <a:t>Get Involved!</a:t>
            </a:r>
          </a:p>
        </p:txBody>
      </p:sp>
      <p:sp>
        <p:nvSpPr>
          <p:cNvPr id="20" name="Rectangle: Rounded Corners 19">
            <a:extLst>
              <a:ext uri="{FF2B5EF4-FFF2-40B4-BE49-F238E27FC236}">
                <a16:creationId xmlns:a16="http://schemas.microsoft.com/office/drawing/2014/main" id="{21286F68-0D65-BDBA-1AE5-90C9703FBF44}"/>
              </a:ext>
            </a:extLst>
          </p:cNvPr>
          <p:cNvSpPr/>
          <p:nvPr/>
        </p:nvSpPr>
        <p:spPr>
          <a:xfrm>
            <a:off x="6446911"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D32ABB5B-6FDE-83F3-E8B5-9CFD1B7FB636}"/>
              </a:ext>
            </a:extLst>
          </p:cNvPr>
          <p:cNvPicPr>
            <a:picLocks noChangeAspect="1"/>
          </p:cNvPicPr>
          <p:nvPr/>
        </p:nvPicPr>
        <p:blipFill>
          <a:blip r:embed="rId4"/>
          <a:stretch>
            <a:fillRect/>
          </a:stretch>
        </p:blipFill>
        <p:spPr>
          <a:xfrm>
            <a:off x="8414918" y="5072679"/>
            <a:ext cx="1381709" cy="904993"/>
          </a:xfrm>
          <a:prstGeom prst="rect">
            <a:avLst/>
          </a:prstGeom>
        </p:spPr>
      </p:pic>
      <p:sp>
        <p:nvSpPr>
          <p:cNvPr id="22" name="Content Placeholder 4">
            <a:extLst>
              <a:ext uri="{FF2B5EF4-FFF2-40B4-BE49-F238E27FC236}">
                <a16:creationId xmlns:a16="http://schemas.microsoft.com/office/drawing/2014/main" id="{8AEB54E7-875F-C612-277B-3E6BC9C9D37F}"/>
              </a:ext>
            </a:extLst>
          </p:cNvPr>
          <p:cNvSpPr txBox="1">
            <a:spLocks/>
          </p:cNvSpPr>
          <p:nvPr/>
        </p:nvSpPr>
        <p:spPr>
          <a:xfrm>
            <a:off x="6658815" y="3416189"/>
            <a:ext cx="4972658" cy="160342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2000" dirty="0">
                <a:ea typeface="Calibri" panose="020F0502020204030204" pitchFamily="34" charset="0"/>
                <a:cs typeface="Times New Roman" panose="02020603050405020304" pitchFamily="18" charset="0"/>
              </a:rPr>
              <a:t>Create an account: </a:t>
            </a:r>
            <a:r>
              <a:rPr lang="en-US" sz="2000" dirty="0">
                <a:hlinkClick r:id="rId5"/>
              </a:rPr>
              <a:t>https://ceportal.fda.gov/</a:t>
            </a:r>
            <a:endParaRPr lang="en-US" sz="2000" dirty="0"/>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Click on “Online Learning” tab</a:t>
            </a:r>
          </a:p>
          <a:p>
            <a:pPr marL="0" indent="0" algn="ctr">
              <a:spcBef>
                <a:spcPts val="0"/>
              </a:spcBef>
              <a:buNone/>
            </a:pPr>
            <a:endParaRPr lang="en-US" sz="2000" dirty="0">
              <a:ea typeface="Calibri" panose="020F0502020204030204" pitchFamily="34" charset="0"/>
              <a:cs typeface="Times New Roman" panose="02020603050405020304" pitchFamily="18" charset="0"/>
            </a:endParaRPr>
          </a:p>
          <a:p>
            <a:pPr marL="0" indent="0" algn="ctr">
              <a:spcBef>
                <a:spcPts val="0"/>
              </a:spcBef>
              <a:buNone/>
            </a:pPr>
            <a:r>
              <a:rPr lang="en-US" sz="2000" dirty="0">
                <a:ea typeface="Calibri" panose="020F0502020204030204" pitchFamily="34" charset="0"/>
                <a:cs typeface="Times New Roman" panose="02020603050405020304" pitchFamily="18" charset="0"/>
              </a:rPr>
              <a:t>Scroll to “Assessment of Stromal Tumor-Infiltrating Lymphocytes”</a:t>
            </a:r>
          </a:p>
        </p:txBody>
      </p:sp>
      <p:pic>
        <p:nvPicPr>
          <p:cNvPr id="23" name="Picture 22">
            <a:extLst>
              <a:ext uri="{FF2B5EF4-FFF2-40B4-BE49-F238E27FC236}">
                <a16:creationId xmlns:a16="http://schemas.microsoft.com/office/drawing/2014/main" id="{D9CE52FB-B1F4-019C-955B-0DA95044071D}"/>
              </a:ext>
            </a:extLst>
          </p:cNvPr>
          <p:cNvPicPr>
            <a:picLocks noChangeAspect="1"/>
          </p:cNvPicPr>
          <p:nvPr/>
        </p:nvPicPr>
        <p:blipFill>
          <a:blip r:embed="rId6"/>
          <a:stretch>
            <a:fillRect/>
          </a:stretch>
        </p:blipFill>
        <p:spPr>
          <a:xfrm>
            <a:off x="6873990" y="1173801"/>
            <a:ext cx="4463566" cy="2133726"/>
          </a:xfrm>
          <a:prstGeom prst="rect">
            <a:avLst/>
          </a:prstGeom>
        </p:spPr>
      </p:pic>
      <p:pic>
        <p:nvPicPr>
          <p:cNvPr id="25" name="Picture 24">
            <a:extLst>
              <a:ext uri="{FF2B5EF4-FFF2-40B4-BE49-F238E27FC236}">
                <a16:creationId xmlns:a16="http://schemas.microsoft.com/office/drawing/2014/main" id="{128036E2-29E5-2CDE-A862-E7E4BB09156D}"/>
              </a:ext>
            </a:extLst>
          </p:cNvPr>
          <p:cNvPicPr>
            <a:picLocks noChangeAspect="1"/>
          </p:cNvPicPr>
          <p:nvPr/>
        </p:nvPicPr>
        <p:blipFill rotWithShape="1">
          <a:blip r:embed="rId4"/>
          <a:srcRect t="71978"/>
          <a:stretch/>
        </p:blipFill>
        <p:spPr>
          <a:xfrm>
            <a:off x="7860287" y="5699557"/>
            <a:ext cx="2490970" cy="457200"/>
          </a:xfrm>
          <a:prstGeom prst="rect">
            <a:avLst/>
          </a:prstGeom>
        </p:spPr>
      </p:pic>
      <p:sp>
        <p:nvSpPr>
          <p:cNvPr id="26" name="Content Placeholder 4">
            <a:extLst>
              <a:ext uri="{FF2B5EF4-FFF2-40B4-BE49-F238E27FC236}">
                <a16:creationId xmlns:a16="http://schemas.microsoft.com/office/drawing/2014/main" id="{A0B39697-4060-1AD1-D2D5-A8ADF7B2FBF0}"/>
              </a:ext>
            </a:extLst>
          </p:cNvPr>
          <p:cNvSpPr txBox="1">
            <a:spLocks/>
          </p:cNvSpPr>
          <p:nvPr/>
        </p:nvSpPr>
        <p:spPr>
          <a:xfrm>
            <a:off x="6658815" y="627410"/>
            <a:ext cx="4972658" cy="480131"/>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b="1" dirty="0">
                <a:solidFill>
                  <a:schemeClr val="accent1"/>
                </a:solidFill>
                <a:ea typeface="Calibri" panose="020F0502020204030204" pitchFamily="34" charset="0"/>
                <a:cs typeface="Times New Roman" panose="02020603050405020304" pitchFamily="18" charset="0"/>
              </a:rPr>
              <a:t>3.00 CME Credit Course</a:t>
            </a:r>
          </a:p>
        </p:txBody>
      </p:sp>
      <p:pic>
        <p:nvPicPr>
          <p:cNvPr id="29" name="Picture 28">
            <a:extLst>
              <a:ext uri="{FF2B5EF4-FFF2-40B4-BE49-F238E27FC236}">
                <a16:creationId xmlns:a16="http://schemas.microsoft.com/office/drawing/2014/main" id="{D6CBE341-6ACE-7BA1-F7E7-9794D197F255}"/>
              </a:ext>
            </a:extLst>
          </p:cNvPr>
          <p:cNvPicPr>
            <a:picLocks noChangeAspect="1"/>
          </p:cNvPicPr>
          <p:nvPr/>
        </p:nvPicPr>
        <p:blipFill>
          <a:blip r:embed="rId7"/>
          <a:stretch>
            <a:fillRect/>
          </a:stretch>
        </p:blipFill>
        <p:spPr>
          <a:xfrm>
            <a:off x="6880616" y="1183093"/>
            <a:ext cx="2112264" cy="2112264"/>
          </a:xfrm>
          <a:prstGeom prst="rect">
            <a:avLst/>
          </a:prstGeom>
        </p:spPr>
      </p:pic>
    </p:spTree>
    <p:extLst>
      <p:ext uri="{BB962C8B-B14F-4D97-AF65-F5344CB8AC3E}">
        <p14:creationId xmlns:p14="http://schemas.microsoft.com/office/powerpoint/2010/main" val="2883280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2D14F25-99BC-F460-C193-2574567CC9C3}"/>
              </a:ext>
            </a:extLst>
          </p:cNvPr>
          <p:cNvSpPr/>
          <p:nvPr/>
        </p:nvSpPr>
        <p:spPr>
          <a:xfrm>
            <a:off x="427367"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B56A73F-68E5-B713-44A2-35A88BA708A0}"/>
              </a:ext>
            </a:extLst>
          </p:cNvPr>
          <p:cNvSpPr txBox="1"/>
          <p:nvPr/>
        </p:nvSpPr>
        <p:spPr>
          <a:xfrm>
            <a:off x="3048000" y="3244334"/>
            <a:ext cx="6096000"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sp>
        <p:nvSpPr>
          <p:cNvPr id="6" name="Rectangle: Rounded Corners 5">
            <a:extLst>
              <a:ext uri="{FF2B5EF4-FFF2-40B4-BE49-F238E27FC236}">
                <a16:creationId xmlns:a16="http://schemas.microsoft.com/office/drawing/2014/main" id="{FC7D5DDA-7249-DE83-6F01-DCE2F78FD4E3}"/>
              </a:ext>
            </a:extLst>
          </p:cNvPr>
          <p:cNvSpPr/>
          <p:nvPr/>
        </p:nvSpPr>
        <p:spPr>
          <a:xfrm>
            <a:off x="6483351" y="559254"/>
            <a:ext cx="5317724" cy="5637320"/>
          </a:xfrm>
          <a:prstGeom prst="roundRect">
            <a:avLst/>
          </a:prstGeom>
          <a:solidFill>
            <a:schemeClr val="accent6">
              <a:lumMod val="20000"/>
              <a:lumOff val="8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scatter chart&#10;&#10;Description automatically generated">
            <a:extLst>
              <a:ext uri="{FF2B5EF4-FFF2-40B4-BE49-F238E27FC236}">
                <a16:creationId xmlns:a16="http://schemas.microsoft.com/office/drawing/2014/main" id="{406A5818-FAF3-7724-41CF-30B01074C8F3}"/>
              </a:ext>
            </a:extLst>
          </p:cNvPr>
          <p:cNvPicPr>
            <a:picLocks noChangeAspect="1"/>
          </p:cNvPicPr>
          <p:nvPr/>
        </p:nvPicPr>
        <p:blipFill rotWithShape="1">
          <a:blip r:embed="rId2"/>
          <a:srcRect l="25060" t="-798" r="22678" b="502"/>
          <a:stretch/>
        </p:blipFill>
        <p:spPr>
          <a:xfrm>
            <a:off x="2902476" y="1169724"/>
            <a:ext cx="2842615" cy="2743200"/>
          </a:xfrm>
          <a:prstGeom prst="rect">
            <a:avLst/>
          </a:prstGeom>
        </p:spPr>
      </p:pic>
      <p:sp>
        <p:nvSpPr>
          <p:cNvPr id="24" name="Rectangle 23">
            <a:extLst>
              <a:ext uri="{FF2B5EF4-FFF2-40B4-BE49-F238E27FC236}">
                <a16:creationId xmlns:a16="http://schemas.microsoft.com/office/drawing/2014/main" id="{E02214CF-7973-12FD-D161-2AB1589D610D}"/>
              </a:ext>
            </a:extLst>
          </p:cNvPr>
          <p:cNvSpPr/>
          <p:nvPr/>
        </p:nvSpPr>
        <p:spPr>
          <a:xfrm>
            <a:off x="563856" y="661426"/>
            <a:ext cx="4915759" cy="438582"/>
          </a:xfrm>
          <a:prstGeom prst="rect">
            <a:avLst/>
          </a:prstGeom>
          <a:noFill/>
          <a:ln>
            <a:noFill/>
          </a:ln>
        </p:spPr>
        <p:txBody>
          <a:bodyPr wrap="square" lIns="68580" tIns="34290" rIns="68580" bIns="34290">
            <a:spAutoFit/>
          </a:bodyPr>
          <a:lstStyle/>
          <a:p>
            <a:pPr algn="ctr"/>
            <a:r>
              <a:rPr lang="en-US" sz="2400" b="1" dirty="0">
                <a:ln w="0"/>
                <a:solidFill>
                  <a:schemeClr val="accent1"/>
                </a:solidFill>
                <a:cs typeface="Times New Roman" panose="02020603050405020304" pitchFamily="18" charset="0"/>
              </a:rPr>
              <a:t>The Annotation Task</a:t>
            </a:r>
          </a:p>
        </p:txBody>
      </p:sp>
      <p:pic>
        <p:nvPicPr>
          <p:cNvPr id="25" name="Picture 24" descr="A picture containing scatter chart&#10;&#10;Description automatically generated">
            <a:extLst>
              <a:ext uri="{FF2B5EF4-FFF2-40B4-BE49-F238E27FC236}">
                <a16:creationId xmlns:a16="http://schemas.microsoft.com/office/drawing/2014/main" id="{B4223D0D-ED9E-0464-00FC-4DC8C0461830}"/>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l="-1" r="79865" b="56762"/>
          <a:stretch/>
        </p:blipFill>
        <p:spPr>
          <a:xfrm>
            <a:off x="438727" y="1190600"/>
            <a:ext cx="2404447" cy="2743200"/>
          </a:xfrm>
          <a:prstGeom prst="rect">
            <a:avLst/>
          </a:prstGeom>
        </p:spPr>
      </p:pic>
      <p:pic>
        <p:nvPicPr>
          <p:cNvPr id="26" name="Picture 25" descr="Graphical user interface, application&#10;&#10;Description automatically generated">
            <a:extLst>
              <a:ext uri="{FF2B5EF4-FFF2-40B4-BE49-F238E27FC236}">
                <a16:creationId xmlns:a16="http://schemas.microsoft.com/office/drawing/2014/main" id="{D273E411-C77B-0FD3-2D45-C1C2CA2EDDF8}"/>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3505" t="1982" r="5267" b="57870"/>
          <a:stretch/>
        </p:blipFill>
        <p:spPr>
          <a:xfrm>
            <a:off x="9142212" y="1583323"/>
            <a:ext cx="2549941" cy="2743200"/>
          </a:xfrm>
          <a:prstGeom prst="rect">
            <a:avLst/>
          </a:prstGeom>
        </p:spPr>
      </p:pic>
      <p:sp>
        <p:nvSpPr>
          <p:cNvPr id="27" name="Rectangle 26">
            <a:extLst>
              <a:ext uri="{FF2B5EF4-FFF2-40B4-BE49-F238E27FC236}">
                <a16:creationId xmlns:a16="http://schemas.microsoft.com/office/drawing/2014/main" id="{45EBC8AD-2723-F625-1CE7-0E93D632778C}"/>
              </a:ext>
            </a:extLst>
          </p:cNvPr>
          <p:cNvSpPr/>
          <p:nvPr/>
        </p:nvSpPr>
        <p:spPr>
          <a:xfrm>
            <a:off x="642135" y="4043986"/>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Annotation Fields</a:t>
            </a:r>
          </a:p>
        </p:txBody>
      </p:sp>
      <p:sp>
        <p:nvSpPr>
          <p:cNvPr id="28" name="Rectangle 27">
            <a:extLst>
              <a:ext uri="{FF2B5EF4-FFF2-40B4-BE49-F238E27FC236}">
                <a16:creationId xmlns:a16="http://schemas.microsoft.com/office/drawing/2014/main" id="{FF1A7E93-69C4-4424-FBB3-675B75E7F304}"/>
              </a:ext>
            </a:extLst>
          </p:cNvPr>
          <p:cNvSpPr/>
          <p:nvPr/>
        </p:nvSpPr>
        <p:spPr>
          <a:xfrm>
            <a:off x="3324968" y="4040320"/>
            <a:ext cx="1997630" cy="377026"/>
          </a:xfrm>
          <a:prstGeom prst="rect">
            <a:avLst/>
          </a:prstGeom>
          <a:noFill/>
          <a:ln>
            <a:noFill/>
          </a:ln>
        </p:spPr>
        <p:txBody>
          <a:bodyPr wrap="square" lIns="68580" tIns="34290" rIns="68580" bIns="34290">
            <a:spAutoFit/>
          </a:bodyPr>
          <a:lstStyle/>
          <a:p>
            <a:pPr algn="ctr"/>
            <a:r>
              <a:rPr lang="en-US" sz="2000" dirty="0">
                <a:ln w="0"/>
                <a:cs typeface="Times New Roman" panose="02020603050405020304" pitchFamily="18" charset="0"/>
              </a:rPr>
              <a:t>Region of Interest</a:t>
            </a:r>
          </a:p>
        </p:txBody>
      </p:sp>
      <p:sp>
        <p:nvSpPr>
          <p:cNvPr id="29" name="TextBox 28">
            <a:extLst>
              <a:ext uri="{FF2B5EF4-FFF2-40B4-BE49-F238E27FC236}">
                <a16:creationId xmlns:a16="http://schemas.microsoft.com/office/drawing/2014/main" id="{7BC04FDD-A48C-283B-9EDF-8896E00DA579}"/>
              </a:ext>
            </a:extLst>
          </p:cNvPr>
          <p:cNvSpPr txBox="1"/>
          <p:nvPr/>
        </p:nvSpPr>
        <p:spPr>
          <a:xfrm>
            <a:off x="6578033" y="1985427"/>
            <a:ext cx="2345158" cy="1938992"/>
          </a:xfrm>
          <a:prstGeom prst="rect">
            <a:avLst/>
          </a:prstGeom>
          <a:noFill/>
        </p:spPr>
        <p:txBody>
          <a:bodyPr wrap="square" rtlCol="0">
            <a:spAutoFit/>
          </a:bodyPr>
          <a:lstStyle/>
          <a:p>
            <a:r>
              <a:rPr lang="en-US" sz="2000" dirty="0">
                <a:cs typeface="Arial Narrow" panose="020B0604020202020204" pitchFamily="34" charset="0"/>
              </a:rPr>
              <a:t>After annotating an ROI the </a:t>
            </a:r>
            <a:r>
              <a:rPr lang="en-US" sz="2000" b="1" dirty="0">
                <a:cs typeface="Arial Narrow" panose="020B0604020202020204" pitchFamily="34" charset="0"/>
              </a:rPr>
              <a:t>Feedback Test</a:t>
            </a:r>
            <a:r>
              <a:rPr lang="en-US" sz="2000" dirty="0">
                <a:cs typeface="Arial Narrow" panose="020B0604020202020204" pitchFamily="34" charset="0"/>
              </a:rPr>
              <a:t> provides scores, comments and pitfalls from a panel of experts</a:t>
            </a:r>
          </a:p>
        </p:txBody>
      </p:sp>
      <p:sp>
        <p:nvSpPr>
          <p:cNvPr id="31" name="Rectangle 30">
            <a:extLst>
              <a:ext uri="{FF2B5EF4-FFF2-40B4-BE49-F238E27FC236}">
                <a16:creationId xmlns:a16="http://schemas.microsoft.com/office/drawing/2014/main" id="{1DBEDA70-7835-82B2-0FCB-D416251C871F}"/>
              </a:ext>
            </a:extLst>
          </p:cNvPr>
          <p:cNvSpPr/>
          <p:nvPr/>
        </p:nvSpPr>
        <p:spPr>
          <a:xfrm>
            <a:off x="6446909" y="661426"/>
            <a:ext cx="5317723" cy="807913"/>
          </a:xfrm>
          <a:prstGeom prst="rect">
            <a:avLst/>
          </a:prstGeom>
          <a:noFill/>
          <a:ln>
            <a:noFill/>
          </a:ln>
        </p:spPr>
        <p:txBody>
          <a:bodyPr wrap="square" lIns="68580" tIns="34290" rIns="68580" bIns="34290">
            <a:spAutoFit/>
          </a:bodyPr>
          <a:lstStyle/>
          <a:p>
            <a:pPr algn="ctr"/>
            <a:r>
              <a:rPr lang="en-US" sz="2400" b="1" dirty="0">
                <a:ln w="0"/>
                <a:solidFill>
                  <a:schemeClr val="accent1"/>
                </a:solidFill>
                <a:cs typeface="Times New Roman" panose="02020603050405020304" pitchFamily="18" charset="0"/>
              </a:rPr>
              <a:t>Interactive Training</a:t>
            </a:r>
          </a:p>
          <a:p>
            <a:pPr algn="ctr"/>
            <a:r>
              <a:rPr lang="en-US" sz="2400" b="1" dirty="0">
                <a:ln w="0"/>
                <a:solidFill>
                  <a:schemeClr val="accent1"/>
                </a:solidFill>
                <a:cs typeface="Times New Roman" panose="02020603050405020304" pitchFamily="18" charset="0"/>
              </a:rPr>
              <a:t>Gives You Feedback!</a:t>
            </a:r>
          </a:p>
        </p:txBody>
      </p:sp>
    </p:spTree>
    <p:extLst>
      <p:ext uri="{BB962C8B-B14F-4D97-AF65-F5344CB8AC3E}">
        <p14:creationId xmlns:p14="http://schemas.microsoft.com/office/powerpoint/2010/main" val="2315249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9164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F5ACD00FC71124E8047720AC06B6AF5" ma:contentTypeVersion="10" ma:contentTypeDescription="Create a new document." ma:contentTypeScope="" ma:versionID="372260c38497ff1a3fa2a89ad91af4fe">
  <xsd:schema xmlns:xsd="http://www.w3.org/2001/XMLSchema" xmlns:xs="http://www.w3.org/2001/XMLSchema" xmlns:p="http://schemas.microsoft.com/office/2006/metadata/properties" xmlns:ns2="e0e39119-198f-44ab-947b-3a933a42ebf0" targetNamespace="http://schemas.microsoft.com/office/2006/metadata/properties" ma:root="true" ma:fieldsID="ccb64c9e6a26ef01cf891e54ca52fd09" ns2:_="">
    <xsd:import namespace="e0e39119-198f-44ab-947b-3a933a42ebf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0e39119-198f-44ab-947b-3a933a42eb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0A1C52-E2B3-4AA3-83C6-FD0CB9DE46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0e39119-198f-44ab-947b-3a933a42eb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DD8AD0-FF15-46C1-ADAE-4E5AA4E1FEA1}">
  <ds:schemaRefs>
    <ds:schemaRef ds:uri="http://schemas.microsoft.com/sharepoint/v3/contenttype/forms"/>
  </ds:schemaRefs>
</ds:datastoreItem>
</file>

<file path=customXml/itemProps3.xml><?xml version="1.0" encoding="utf-8"?>
<ds:datastoreItem xmlns:ds="http://schemas.openxmlformats.org/officeDocument/2006/customXml" ds:itemID="{0C976DC4-888E-426C-BAA1-8D0E883B56DC}">
  <ds:schemaRefs>
    <ds:schemaRef ds:uri="http://purl.org/dc/elements/1.1/"/>
    <ds:schemaRef ds:uri="http://schemas.microsoft.com/office/2006/metadata/properties"/>
    <ds:schemaRef ds:uri="e0e39119-198f-44ab-947b-3a933a42eb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658</TotalTime>
  <Words>483</Words>
  <Application>Microsoft Office PowerPoint</Application>
  <PresentationFormat>Widescreen</PresentationFormat>
  <Paragraphs>70</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Narrow</vt:lpstr>
      <vt:lpstr>Calibri</vt:lpstr>
      <vt:lpstr>Calibri Light</vt:lpstr>
      <vt:lpstr>Times New Roman</vt:lpstr>
      <vt:lpstr>office theme</vt:lpstr>
      <vt:lpstr>Assessment of Stromal Tumor-Infiltrating Lymphocytes  3.00 CME Credits</vt:lpstr>
      <vt:lpstr>PowerPoint Presentation</vt:lpstr>
      <vt:lpstr>PowerPoint Presentation</vt:lpstr>
      <vt:lpstr>Version 2</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Garcia, Victor</dc:creator>
  <cp:lastModifiedBy>Gallas, Brandon D.</cp:lastModifiedBy>
  <cp:revision>6</cp:revision>
  <dcterms:created xsi:type="dcterms:W3CDTF">2023-03-03T16:39:24Z</dcterms:created>
  <dcterms:modified xsi:type="dcterms:W3CDTF">2023-09-08T12:19:39Z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0x01010400777A99CB1133894FA7FAB6A337455F6D</vt:lpwstr>
  </property>
  <property fmtid="{D5CDD505-2E9C-101B-9397-08002B2CF9AE}" pid="3" name="SharedWithUsers">
    <vt:lpwstr>39;#Gallas, Brandon D.</vt:lpwstr>
  </property>
</Properties>
</file>

<file path=docProps/thumbnail.jpeg>
</file>